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4"/>
  </p:sldMasterIdLst>
  <p:notesMasterIdLst>
    <p:notesMasterId r:id="rId36"/>
  </p:notesMasterIdLst>
  <p:sldIdLst>
    <p:sldId id="256" r:id="rId5"/>
    <p:sldId id="258" r:id="rId6"/>
    <p:sldId id="297" r:id="rId7"/>
    <p:sldId id="259" r:id="rId8"/>
    <p:sldId id="263" r:id="rId9"/>
    <p:sldId id="307" r:id="rId10"/>
    <p:sldId id="298" r:id="rId11"/>
    <p:sldId id="308" r:id="rId12"/>
    <p:sldId id="268" r:id="rId13"/>
    <p:sldId id="309" r:id="rId14"/>
    <p:sldId id="310" r:id="rId15"/>
    <p:sldId id="299" r:id="rId16"/>
    <p:sldId id="260" r:id="rId17"/>
    <p:sldId id="270" r:id="rId18"/>
    <p:sldId id="264" r:id="rId19"/>
    <p:sldId id="300" r:id="rId20"/>
    <p:sldId id="262" r:id="rId21"/>
    <p:sldId id="304" r:id="rId22"/>
    <p:sldId id="305" r:id="rId23"/>
    <p:sldId id="306" r:id="rId24"/>
    <p:sldId id="301" r:id="rId25"/>
    <p:sldId id="274" r:id="rId26"/>
    <p:sldId id="267" r:id="rId27"/>
    <p:sldId id="311" r:id="rId28"/>
    <p:sldId id="302" r:id="rId29"/>
    <p:sldId id="272" r:id="rId30"/>
    <p:sldId id="273" r:id="rId31"/>
    <p:sldId id="303" r:id="rId32"/>
    <p:sldId id="312" r:id="rId33"/>
    <p:sldId id="313" r:id="rId34"/>
    <p:sldId id="275" r:id="rId35"/>
  </p:sldIdLst>
  <p:sldSz cx="9144000" cy="5143500" type="screen16x9"/>
  <p:notesSz cx="6858000" cy="9144000"/>
  <p:embeddedFontLst>
    <p:embeddedFont>
      <p:font typeface="Abril Fatface" panose="02000503000000020003" pitchFamily="2" charset="0"/>
      <p:regular r:id="rId37"/>
    </p:embeddedFont>
    <p:embeddedFont>
      <p:font typeface="Archivo" panose="020B0604020202020204" charset="0"/>
      <p:regular r:id="rId38"/>
      <p:bold r:id="rId39"/>
      <p:italic r:id="rId40"/>
      <p:boldItalic r:id="rId41"/>
    </p:embeddedFont>
    <p:embeddedFont>
      <p:font typeface="Figtree Black" panose="020B0604020202020204" charset="0"/>
      <p:bold r:id="rId42"/>
      <p:boldItalic r:id="rId43"/>
    </p:embeddedFont>
    <p:embeddedFont>
      <p:font typeface="Figtree ExtraBold" panose="020B0604020202020204" charset="0"/>
      <p:bold r:id="rId44"/>
      <p:boldItalic r:id="rId45"/>
    </p:embeddedFont>
    <p:embeddedFont>
      <p:font typeface="Open Sans" panose="020B0606030504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23FDC1-C0BD-1422-5BF2-A857ACD97C46}" v="2" vWet="4" dt="2025-04-08T09:39:26.623"/>
    <p1510:client id="{770E9C5D-F201-469F-9C24-FBE2E1AE2017}" v="1556" dt="2025-04-08T09:46:50"/>
  </p1510:revLst>
</p1510:revInfo>
</file>

<file path=ppt/tableStyles.xml><?xml version="1.0" encoding="utf-8"?>
<a:tblStyleLst xmlns:a="http://schemas.openxmlformats.org/drawingml/2006/main" def="{EA6F9981-8594-47FB-AB46-729563FDAFCF}">
  <a:tblStyle styleId="{EA6F9981-8594-47FB-AB46-729563FDAFC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3.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8.fntdata"/><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7.fntdata"/><Relationship Id="rId48" Type="http://schemas.openxmlformats.org/officeDocument/2006/relationships/font" Target="fonts/font12.fntdata"/><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6.xml"/><Relationship Id="rId41" Type="http://schemas.openxmlformats.org/officeDocument/2006/relationships/font" Target="fonts/font5.fntdata"/><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49" Type="http://schemas.openxmlformats.org/officeDocument/2006/relationships/font" Target="fonts/font13.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gif>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a:extLst>
            <a:ext uri="{FF2B5EF4-FFF2-40B4-BE49-F238E27FC236}">
              <a16:creationId xmlns:a16="http://schemas.microsoft.com/office/drawing/2014/main" id="{CC2FC2F5-5910-2B9F-8A9D-4F3F5400648C}"/>
            </a:ext>
          </a:extLst>
        </p:cNvPr>
        <p:cNvGrpSpPr/>
        <p:nvPr/>
      </p:nvGrpSpPr>
      <p:grpSpPr>
        <a:xfrm>
          <a:off x="0" y="0"/>
          <a:ext cx="0" cy="0"/>
          <a:chOff x="0" y="0"/>
          <a:chExt cx="0" cy="0"/>
        </a:xfrm>
      </p:grpSpPr>
      <p:sp>
        <p:nvSpPr>
          <p:cNvPr id="1794" name="Google Shape;1794;ge013acee29_0_609:notes">
            <a:extLst>
              <a:ext uri="{FF2B5EF4-FFF2-40B4-BE49-F238E27FC236}">
                <a16:creationId xmlns:a16="http://schemas.microsoft.com/office/drawing/2014/main" id="{54AA8282-F510-312B-8D46-703CBDA3C3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e013acee29_0_609:notes">
            <a:extLst>
              <a:ext uri="{FF2B5EF4-FFF2-40B4-BE49-F238E27FC236}">
                <a16:creationId xmlns:a16="http://schemas.microsoft.com/office/drawing/2014/main" id="{B96B1C55-9735-4F8C-2899-40BE0B739C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8521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a:extLst>
            <a:ext uri="{FF2B5EF4-FFF2-40B4-BE49-F238E27FC236}">
              <a16:creationId xmlns:a16="http://schemas.microsoft.com/office/drawing/2014/main" id="{E0231006-BF11-657A-A896-2BAE82D66095}"/>
            </a:ext>
          </a:extLst>
        </p:cNvPr>
        <p:cNvGrpSpPr/>
        <p:nvPr/>
      </p:nvGrpSpPr>
      <p:grpSpPr>
        <a:xfrm>
          <a:off x="0" y="0"/>
          <a:ext cx="0" cy="0"/>
          <a:chOff x="0" y="0"/>
          <a:chExt cx="0" cy="0"/>
        </a:xfrm>
      </p:grpSpPr>
      <p:sp>
        <p:nvSpPr>
          <p:cNvPr id="1505" name="Google Shape;1505;gdb0f9523dd_0_275:notes">
            <a:extLst>
              <a:ext uri="{FF2B5EF4-FFF2-40B4-BE49-F238E27FC236}">
                <a16:creationId xmlns:a16="http://schemas.microsoft.com/office/drawing/2014/main" id="{9736FA2F-4FED-EA9F-C1B9-64037C7606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db0f9523dd_0_275:notes">
            <a:extLst>
              <a:ext uri="{FF2B5EF4-FFF2-40B4-BE49-F238E27FC236}">
                <a16:creationId xmlns:a16="http://schemas.microsoft.com/office/drawing/2014/main" id="{1B98AA51-C13D-0BCB-8657-346EF94B1C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93075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D4C699F8-2746-F815-EADC-D637E353D9C9}"/>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6437C91C-27AF-A9DD-FE25-49C5148763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ADE2C650-2009-9A5C-FB3C-A5F5567278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37176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ge013acee29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e013acee29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db0f9523dd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db0f9523dd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172F64E7-DEBC-8B15-C055-A4DA62FC1F88}"/>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D0B3DA97-010F-85A5-94C9-385DDC41A9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E1D696AA-AEC0-E78E-49AD-3FB2FAE839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41917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db0f9523dd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db0f9523dd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a:extLst>
            <a:ext uri="{FF2B5EF4-FFF2-40B4-BE49-F238E27FC236}">
              <a16:creationId xmlns:a16="http://schemas.microsoft.com/office/drawing/2014/main" id="{099BEC34-4853-9059-51A6-2BA3BC2352F7}"/>
            </a:ext>
          </a:extLst>
        </p:cNvPr>
        <p:cNvGrpSpPr/>
        <p:nvPr/>
      </p:nvGrpSpPr>
      <p:grpSpPr>
        <a:xfrm>
          <a:off x="0" y="0"/>
          <a:ext cx="0" cy="0"/>
          <a:chOff x="0" y="0"/>
          <a:chExt cx="0" cy="0"/>
        </a:xfrm>
      </p:grpSpPr>
      <p:sp>
        <p:nvSpPr>
          <p:cNvPr id="1415" name="Google Shape;1415;gdb0f9523dd_0_168:notes">
            <a:extLst>
              <a:ext uri="{FF2B5EF4-FFF2-40B4-BE49-F238E27FC236}">
                <a16:creationId xmlns:a16="http://schemas.microsoft.com/office/drawing/2014/main" id="{5EC3EDAC-B95B-66B5-08F1-C7C4B38FA2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db0f9523dd_0_168:notes">
            <a:extLst>
              <a:ext uri="{FF2B5EF4-FFF2-40B4-BE49-F238E27FC236}">
                <a16:creationId xmlns:a16="http://schemas.microsoft.com/office/drawing/2014/main" id="{38F98556-FB66-5543-B655-4E382BE2AB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53841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a:extLst>
            <a:ext uri="{FF2B5EF4-FFF2-40B4-BE49-F238E27FC236}">
              <a16:creationId xmlns:a16="http://schemas.microsoft.com/office/drawing/2014/main" id="{9770C5F1-0C68-8D3B-1DE0-E3F795157125}"/>
            </a:ext>
          </a:extLst>
        </p:cNvPr>
        <p:cNvGrpSpPr/>
        <p:nvPr/>
      </p:nvGrpSpPr>
      <p:grpSpPr>
        <a:xfrm>
          <a:off x="0" y="0"/>
          <a:ext cx="0" cy="0"/>
          <a:chOff x="0" y="0"/>
          <a:chExt cx="0" cy="0"/>
        </a:xfrm>
      </p:grpSpPr>
      <p:sp>
        <p:nvSpPr>
          <p:cNvPr id="1415" name="Google Shape;1415;gdb0f9523dd_0_168:notes">
            <a:extLst>
              <a:ext uri="{FF2B5EF4-FFF2-40B4-BE49-F238E27FC236}">
                <a16:creationId xmlns:a16="http://schemas.microsoft.com/office/drawing/2014/main" id="{26820E7F-4FA3-4193-FA80-86153D6E98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db0f9523dd_0_168:notes">
            <a:extLst>
              <a:ext uri="{FF2B5EF4-FFF2-40B4-BE49-F238E27FC236}">
                <a16:creationId xmlns:a16="http://schemas.microsoft.com/office/drawing/2014/main" id="{0996F58C-3370-5535-537B-2D74A6C2C02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934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 name="Google Shape;1183;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a:extLst>
            <a:ext uri="{FF2B5EF4-FFF2-40B4-BE49-F238E27FC236}">
              <a16:creationId xmlns:a16="http://schemas.microsoft.com/office/drawing/2014/main" id="{8FA5CDC3-68B3-049E-F944-B401D822762E}"/>
            </a:ext>
          </a:extLst>
        </p:cNvPr>
        <p:cNvGrpSpPr/>
        <p:nvPr/>
      </p:nvGrpSpPr>
      <p:grpSpPr>
        <a:xfrm>
          <a:off x="0" y="0"/>
          <a:ext cx="0" cy="0"/>
          <a:chOff x="0" y="0"/>
          <a:chExt cx="0" cy="0"/>
        </a:xfrm>
      </p:grpSpPr>
      <p:sp>
        <p:nvSpPr>
          <p:cNvPr id="1415" name="Google Shape;1415;gdb0f9523dd_0_168:notes">
            <a:extLst>
              <a:ext uri="{FF2B5EF4-FFF2-40B4-BE49-F238E27FC236}">
                <a16:creationId xmlns:a16="http://schemas.microsoft.com/office/drawing/2014/main" id="{D748FBCC-47F4-EC5D-5346-8F81725969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db0f9523dd_0_168:notes">
            <a:extLst>
              <a:ext uri="{FF2B5EF4-FFF2-40B4-BE49-F238E27FC236}">
                <a16:creationId xmlns:a16="http://schemas.microsoft.com/office/drawing/2014/main" id="{7BC8119C-63AA-5D81-4B5C-3CBF680C30F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66134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EDB6A94C-1716-B057-9E0C-A3946E7C3EE2}"/>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5B9609AE-C9D1-3A54-0125-F98D6DDA9E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E769EADD-AD67-016E-4326-9B7CFFB7F9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51644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2"/>
        <p:cNvGrpSpPr/>
        <p:nvPr/>
      </p:nvGrpSpPr>
      <p:grpSpPr>
        <a:xfrm>
          <a:off x="0" y="0"/>
          <a:ext cx="0" cy="0"/>
          <a:chOff x="0" y="0"/>
          <a:chExt cx="0" cy="0"/>
        </a:xfrm>
      </p:grpSpPr>
      <p:sp>
        <p:nvSpPr>
          <p:cNvPr id="2133" name="Google Shape;2133;g17c78293339_2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4" name="Google Shape;2134;g17c78293339_2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1"/>
        <p:cNvGrpSpPr/>
        <p:nvPr/>
      </p:nvGrpSpPr>
      <p:grpSpPr>
        <a:xfrm>
          <a:off x="0" y="0"/>
          <a:ext cx="0" cy="0"/>
          <a:chOff x="0" y="0"/>
          <a:chExt cx="0" cy="0"/>
        </a:xfrm>
      </p:grpSpPr>
      <p:sp>
        <p:nvSpPr>
          <p:cNvPr id="1762" name="Google Shape;1762;ge013acee29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3" name="Google Shape;1763;ge013acee29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1">
          <a:extLst>
            <a:ext uri="{FF2B5EF4-FFF2-40B4-BE49-F238E27FC236}">
              <a16:creationId xmlns:a16="http://schemas.microsoft.com/office/drawing/2014/main" id="{A346A9B4-8AB5-DF06-E468-BEF72C3E60CA}"/>
            </a:ext>
          </a:extLst>
        </p:cNvPr>
        <p:cNvGrpSpPr/>
        <p:nvPr/>
      </p:nvGrpSpPr>
      <p:grpSpPr>
        <a:xfrm>
          <a:off x="0" y="0"/>
          <a:ext cx="0" cy="0"/>
          <a:chOff x="0" y="0"/>
          <a:chExt cx="0" cy="0"/>
        </a:xfrm>
      </p:grpSpPr>
      <p:sp>
        <p:nvSpPr>
          <p:cNvPr id="1762" name="Google Shape;1762;ge013acee29_0_438:notes">
            <a:extLst>
              <a:ext uri="{FF2B5EF4-FFF2-40B4-BE49-F238E27FC236}">
                <a16:creationId xmlns:a16="http://schemas.microsoft.com/office/drawing/2014/main" id="{233CE2A3-69AC-9DD6-4CEE-0E8FF3D031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3" name="Google Shape;1763;ge013acee29_0_438:notes">
            <a:extLst>
              <a:ext uri="{FF2B5EF4-FFF2-40B4-BE49-F238E27FC236}">
                <a16:creationId xmlns:a16="http://schemas.microsoft.com/office/drawing/2014/main" id="{276939AC-C942-6F4A-87C8-90F2B658A9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24902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A1129F83-4D73-AA13-9293-80FB6D554BA9}"/>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6E54D4AA-2969-3577-726A-76F50AD2A8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9307AEBF-1B0F-793F-A1F7-0AC4D38CD6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47026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db0f9523dd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db0f9523dd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7"/>
        <p:cNvGrpSpPr/>
        <p:nvPr/>
      </p:nvGrpSpPr>
      <p:grpSpPr>
        <a:xfrm>
          <a:off x="0" y="0"/>
          <a:ext cx="0" cy="0"/>
          <a:chOff x="0" y="0"/>
          <a:chExt cx="0" cy="0"/>
        </a:xfrm>
      </p:grpSpPr>
      <p:sp>
        <p:nvSpPr>
          <p:cNvPr id="2108" name="Google Shape;2108;gdb0f9523dd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9" name="Google Shape;2109;gdb0f9523dd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47FCFA57-721A-24A8-7B79-F27BDB3E4DB8}"/>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64380ABB-7F98-CC80-EAEB-5CEE6A8CA3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BA6A805C-4C52-D76A-68CA-EF9E9257953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06171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a:extLst>
            <a:ext uri="{FF2B5EF4-FFF2-40B4-BE49-F238E27FC236}">
              <a16:creationId xmlns:a16="http://schemas.microsoft.com/office/drawing/2014/main" id="{B764D83F-D452-F72E-FE3A-D219152EC534}"/>
            </a:ext>
          </a:extLst>
        </p:cNvPr>
        <p:cNvGrpSpPr/>
        <p:nvPr/>
      </p:nvGrpSpPr>
      <p:grpSpPr>
        <a:xfrm>
          <a:off x="0" y="0"/>
          <a:ext cx="0" cy="0"/>
          <a:chOff x="0" y="0"/>
          <a:chExt cx="0" cy="0"/>
        </a:xfrm>
      </p:grpSpPr>
      <p:sp>
        <p:nvSpPr>
          <p:cNvPr id="1794" name="Google Shape;1794;ge013acee29_0_609:notes">
            <a:extLst>
              <a:ext uri="{FF2B5EF4-FFF2-40B4-BE49-F238E27FC236}">
                <a16:creationId xmlns:a16="http://schemas.microsoft.com/office/drawing/2014/main" id="{CBFAB120-2B9D-1D31-71EC-253A91D181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e013acee29_0_609:notes">
            <a:extLst>
              <a:ext uri="{FF2B5EF4-FFF2-40B4-BE49-F238E27FC236}">
                <a16:creationId xmlns:a16="http://schemas.microsoft.com/office/drawing/2014/main" id="{B1F25DA5-97F2-9CBE-19A7-2B8C3CD5956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6253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a:extLst>
            <a:ext uri="{FF2B5EF4-FFF2-40B4-BE49-F238E27FC236}">
              <a16:creationId xmlns:a16="http://schemas.microsoft.com/office/drawing/2014/main" id="{60A36042-0EAB-41EA-84AD-CCEF4616E8D6}"/>
            </a:ext>
          </a:extLst>
        </p:cNvPr>
        <p:cNvGrpSpPr/>
        <p:nvPr/>
      </p:nvGrpSpPr>
      <p:grpSpPr>
        <a:xfrm>
          <a:off x="0" y="0"/>
          <a:ext cx="0" cy="0"/>
          <a:chOff x="0" y="0"/>
          <a:chExt cx="0" cy="0"/>
        </a:xfrm>
      </p:grpSpPr>
      <p:sp>
        <p:nvSpPr>
          <p:cNvPr id="1182" name="Google Shape;1182;gdd0c7d16c6_0_25:notes">
            <a:extLst>
              <a:ext uri="{FF2B5EF4-FFF2-40B4-BE49-F238E27FC236}">
                <a16:creationId xmlns:a16="http://schemas.microsoft.com/office/drawing/2014/main" id="{5E086776-9B26-AC2F-D786-36DEC03575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 name="Google Shape;1183;gdd0c7d16c6_0_25:notes">
            <a:extLst>
              <a:ext uri="{FF2B5EF4-FFF2-40B4-BE49-F238E27FC236}">
                <a16:creationId xmlns:a16="http://schemas.microsoft.com/office/drawing/2014/main" id="{36A32A93-0F64-1E03-D816-394C934384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96623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a:extLst>
            <a:ext uri="{FF2B5EF4-FFF2-40B4-BE49-F238E27FC236}">
              <a16:creationId xmlns:a16="http://schemas.microsoft.com/office/drawing/2014/main" id="{03965574-DEF3-1807-CA24-DA02974BD375}"/>
            </a:ext>
          </a:extLst>
        </p:cNvPr>
        <p:cNvGrpSpPr/>
        <p:nvPr/>
      </p:nvGrpSpPr>
      <p:grpSpPr>
        <a:xfrm>
          <a:off x="0" y="0"/>
          <a:ext cx="0" cy="0"/>
          <a:chOff x="0" y="0"/>
          <a:chExt cx="0" cy="0"/>
        </a:xfrm>
      </p:grpSpPr>
      <p:sp>
        <p:nvSpPr>
          <p:cNvPr id="1505" name="Google Shape;1505;gdb0f9523dd_0_275:notes">
            <a:extLst>
              <a:ext uri="{FF2B5EF4-FFF2-40B4-BE49-F238E27FC236}">
                <a16:creationId xmlns:a16="http://schemas.microsoft.com/office/drawing/2014/main" id="{57C06EEB-DF52-F022-DF24-F5D0A6460D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db0f9523dd_0_275:notes">
            <a:extLst>
              <a:ext uri="{FF2B5EF4-FFF2-40B4-BE49-F238E27FC236}">
                <a16:creationId xmlns:a16="http://schemas.microsoft.com/office/drawing/2014/main" id="{308AC40A-46A7-E216-C972-0123E7DF474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74294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9"/>
        <p:cNvGrpSpPr/>
        <p:nvPr/>
      </p:nvGrpSpPr>
      <p:grpSpPr>
        <a:xfrm>
          <a:off x="0" y="0"/>
          <a:ext cx="0" cy="0"/>
          <a:chOff x="0" y="0"/>
          <a:chExt cx="0" cy="0"/>
        </a:xfrm>
      </p:grpSpPr>
      <p:sp>
        <p:nvSpPr>
          <p:cNvPr id="2200" name="Google Shape;2200;gdb0f9523dd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1" name="Google Shape;2201;gdb0f9523dd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p:cNvGrpSpPr/>
        <p:nvPr/>
      </p:nvGrpSpPr>
      <p:grpSpPr>
        <a:xfrm>
          <a:off x="0" y="0"/>
          <a:ext cx="0" cy="0"/>
          <a:chOff x="0" y="0"/>
          <a:chExt cx="0" cy="0"/>
        </a:xfrm>
      </p:grpSpPr>
      <p:sp>
        <p:nvSpPr>
          <p:cNvPr id="1439" name="Google Shape;1439;gdb0f9523dd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1">
          <a:extLst>
            <a:ext uri="{FF2B5EF4-FFF2-40B4-BE49-F238E27FC236}">
              <a16:creationId xmlns:a16="http://schemas.microsoft.com/office/drawing/2014/main" id="{C3B7F151-6B4D-C7A8-FB04-7E4143910CBF}"/>
            </a:ext>
          </a:extLst>
        </p:cNvPr>
        <p:cNvGrpSpPr/>
        <p:nvPr/>
      </p:nvGrpSpPr>
      <p:grpSpPr>
        <a:xfrm>
          <a:off x="0" y="0"/>
          <a:ext cx="0" cy="0"/>
          <a:chOff x="0" y="0"/>
          <a:chExt cx="0" cy="0"/>
        </a:xfrm>
      </p:grpSpPr>
      <p:sp>
        <p:nvSpPr>
          <p:cNvPr id="1732" name="Google Shape;1732;ge013acee29_0_392:notes">
            <a:extLst>
              <a:ext uri="{FF2B5EF4-FFF2-40B4-BE49-F238E27FC236}">
                <a16:creationId xmlns:a16="http://schemas.microsoft.com/office/drawing/2014/main" id="{B6849C39-58E2-DCC6-197D-441C15AF85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3" name="Google Shape;1733;ge013acee29_0_392:notes">
            <a:extLst>
              <a:ext uri="{FF2B5EF4-FFF2-40B4-BE49-F238E27FC236}">
                <a16:creationId xmlns:a16="http://schemas.microsoft.com/office/drawing/2014/main" id="{C02FE4B5-B8CE-4998-D03D-74633672A2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43947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47C51C70-FAA3-F00D-6D6D-A52E687CFBDF}"/>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44B982E2-90A0-12A1-AF3B-A57883E05D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D3024E72-F0D7-0613-220A-0BC393705C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08217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a:extLst>
            <a:ext uri="{FF2B5EF4-FFF2-40B4-BE49-F238E27FC236}">
              <a16:creationId xmlns:a16="http://schemas.microsoft.com/office/drawing/2014/main" id="{6E5AD232-6E9A-2DB2-5BFD-0B26D587CADF}"/>
            </a:ext>
          </a:extLst>
        </p:cNvPr>
        <p:cNvGrpSpPr/>
        <p:nvPr/>
      </p:nvGrpSpPr>
      <p:grpSpPr>
        <a:xfrm>
          <a:off x="0" y="0"/>
          <a:ext cx="0" cy="0"/>
          <a:chOff x="0" y="0"/>
          <a:chExt cx="0" cy="0"/>
        </a:xfrm>
      </p:grpSpPr>
      <p:sp>
        <p:nvSpPr>
          <p:cNvPr id="1505" name="Google Shape;1505;gdb0f9523dd_0_275:notes">
            <a:extLst>
              <a:ext uri="{FF2B5EF4-FFF2-40B4-BE49-F238E27FC236}">
                <a16:creationId xmlns:a16="http://schemas.microsoft.com/office/drawing/2014/main" id="{18FBA439-6122-F710-AC97-F7A2E5062F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db0f9523dd_0_275:notes">
            <a:extLst>
              <a:ext uri="{FF2B5EF4-FFF2-40B4-BE49-F238E27FC236}">
                <a16:creationId xmlns:a16="http://schemas.microsoft.com/office/drawing/2014/main" id="{5B6A12B3-6396-8C4A-A7AB-D16F47AC75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6179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db0f9523dd_0_25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db0f9523dd_0_25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6848403" y="458556"/>
            <a:ext cx="2010204" cy="178352"/>
            <a:chOff x="4905603" y="626944"/>
            <a:chExt cx="2010204" cy="178352"/>
          </a:xfrm>
        </p:grpSpPr>
        <p:sp>
          <p:nvSpPr>
            <p:cNvPr id="16" name="Google Shape;16;p2"/>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txBox="1">
            <a:spLocks noGrp="1"/>
          </p:cNvSpPr>
          <p:nvPr>
            <p:ph type="ctrTitle"/>
          </p:nvPr>
        </p:nvSpPr>
        <p:spPr>
          <a:xfrm>
            <a:off x="4294286" y="1256863"/>
            <a:ext cx="4125900" cy="24051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8500"/>
              <a:buNone/>
              <a:defRPr sz="60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31" name="Google Shape;31;p2"/>
          <p:cNvSpPr txBox="1">
            <a:spLocks noGrp="1"/>
          </p:cNvSpPr>
          <p:nvPr>
            <p:ph type="subTitle" idx="1"/>
          </p:nvPr>
        </p:nvSpPr>
        <p:spPr>
          <a:xfrm>
            <a:off x="4294150" y="3736200"/>
            <a:ext cx="4125900" cy="460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39"/>
        <p:cNvGrpSpPr/>
        <p:nvPr/>
      </p:nvGrpSpPr>
      <p:grpSpPr>
        <a:xfrm>
          <a:off x="0" y="0"/>
          <a:ext cx="0" cy="0"/>
          <a:chOff x="0" y="0"/>
          <a:chExt cx="0" cy="0"/>
        </a:xfrm>
      </p:grpSpPr>
      <p:grpSp>
        <p:nvGrpSpPr>
          <p:cNvPr id="340" name="Google Shape;340;p11"/>
          <p:cNvGrpSpPr/>
          <p:nvPr/>
        </p:nvGrpSpPr>
        <p:grpSpPr>
          <a:xfrm>
            <a:off x="266538" y="258700"/>
            <a:ext cx="8615400" cy="4618794"/>
            <a:chOff x="266538" y="258700"/>
            <a:chExt cx="8615400" cy="4618794"/>
          </a:xfrm>
        </p:grpSpPr>
        <p:sp>
          <p:nvSpPr>
            <p:cNvPr id="341" name="Google Shape;341;p11"/>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1"/>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11"/>
            <p:cNvGrpSpPr/>
            <p:nvPr/>
          </p:nvGrpSpPr>
          <p:grpSpPr>
            <a:xfrm>
              <a:off x="6848403" y="458556"/>
              <a:ext cx="2010204" cy="178352"/>
              <a:chOff x="4905603" y="626944"/>
              <a:chExt cx="2010204" cy="178352"/>
            </a:xfrm>
          </p:grpSpPr>
          <p:sp>
            <p:nvSpPr>
              <p:cNvPr id="348" name="Google Shape;348;p11"/>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1"/>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 name="Google Shape;353;p11"/>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1"/>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1"/>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1"/>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1"/>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1"/>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1"/>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1"/>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 name="Google Shape;362;p11"/>
          <p:cNvSpPr txBox="1">
            <a:spLocks noGrp="1"/>
          </p:cNvSpPr>
          <p:nvPr>
            <p:ph type="title" hasCustomPrompt="1"/>
          </p:nvPr>
        </p:nvSpPr>
        <p:spPr>
          <a:xfrm>
            <a:off x="724050" y="1736325"/>
            <a:ext cx="4623300" cy="11943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a:spcBef>
                <a:spcPts val="0"/>
              </a:spcBef>
              <a:spcAft>
                <a:spcPts val="0"/>
              </a:spcAft>
              <a:buSzPts val="10000"/>
              <a:buNone/>
              <a:defRPr sz="6000" i="1">
                <a:solidFill>
                  <a:schemeClr val="accent1"/>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363" name="Google Shape;363;p11"/>
          <p:cNvSpPr txBox="1">
            <a:spLocks noGrp="1"/>
          </p:cNvSpPr>
          <p:nvPr>
            <p:ph type="subTitle" idx="1"/>
          </p:nvPr>
        </p:nvSpPr>
        <p:spPr>
          <a:xfrm>
            <a:off x="724050" y="2992575"/>
            <a:ext cx="4623300" cy="4146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None/>
              <a:defRPr sz="16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65"/>
        <p:cNvGrpSpPr/>
        <p:nvPr/>
      </p:nvGrpSpPr>
      <p:grpSpPr>
        <a:xfrm>
          <a:off x="0" y="0"/>
          <a:ext cx="0" cy="0"/>
          <a:chOff x="0" y="0"/>
          <a:chExt cx="0" cy="0"/>
        </a:xfrm>
      </p:grpSpPr>
      <p:grpSp>
        <p:nvGrpSpPr>
          <p:cNvPr id="366" name="Google Shape;366;p13"/>
          <p:cNvGrpSpPr/>
          <p:nvPr/>
        </p:nvGrpSpPr>
        <p:grpSpPr>
          <a:xfrm>
            <a:off x="262200" y="262350"/>
            <a:ext cx="8617488" cy="4618794"/>
            <a:chOff x="266600" y="258700"/>
            <a:chExt cx="8617488" cy="4618794"/>
          </a:xfrm>
        </p:grpSpPr>
        <p:sp>
          <p:nvSpPr>
            <p:cNvPr id="367" name="Google Shape;367;p13"/>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3"/>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3"/>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3"/>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3"/>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3"/>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3"/>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3"/>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3"/>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3"/>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3"/>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13"/>
          <p:cNvSpPr txBox="1">
            <a:spLocks noGrp="1"/>
          </p:cNvSpPr>
          <p:nvPr>
            <p:ph type="title"/>
          </p:nvPr>
        </p:nvSpPr>
        <p:spPr>
          <a:xfrm>
            <a:off x="720000" y="552150"/>
            <a:ext cx="7704000" cy="531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0" name="Google Shape;380;p13"/>
          <p:cNvSpPr txBox="1">
            <a:spLocks noGrp="1"/>
          </p:cNvSpPr>
          <p:nvPr>
            <p:ph type="title" idx="2"/>
          </p:nvPr>
        </p:nvSpPr>
        <p:spPr>
          <a:xfrm>
            <a:off x="1872325" y="147820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1" name="Google Shape;381;p13"/>
          <p:cNvSpPr txBox="1">
            <a:spLocks noGrp="1"/>
          </p:cNvSpPr>
          <p:nvPr>
            <p:ph type="title" idx="3"/>
          </p:nvPr>
        </p:nvSpPr>
        <p:spPr>
          <a:xfrm>
            <a:off x="5616050" y="147820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2" name="Google Shape;382;p13"/>
          <p:cNvSpPr txBox="1">
            <a:spLocks noGrp="1"/>
          </p:cNvSpPr>
          <p:nvPr>
            <p:ph type="subTitle" idx="1"/>
          </p:nvPr>
        </p:nvSpPr>
        <p:spPr>
          <a:xfrm>
            <a:off x="1872325" y="20434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3" name="Google Shape;383;p13"/>
          <p:cNvSpPr txBox="1">
            <a:spLocks noGrp="1"/>
          </p:cNvSpPr>
          <p:nvPr>
            <p:ph type="subTitle" idx="4"/>
          </p:nvPr>
        </p:nvSpPr>
        <p:spPr>
          <a:xfrm>
            <a:off x="5616050" y="20434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4" name="Google Shape;384;p13"/>
          <p:cNvSpPr txBox="1">
            <a:spLocks noGrp="1"/>
          </p:cNvSpPr>
          <p:nvPr>
            <p:ph type="title" idx="5"/>
          </p:nvPr>
        </p:nvSpPr>
        <p:spPr>
          <a:xfrm>
            <a:off x="1872325" y="300255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5" name="Google Shape;385;p13"/>
          <p:cNvSpPr txBox="1">
            <a:spLocks noGrp="1"/>
          </p:cNvSpPr>
          <p:nvPr>
            <p:ph type="title" idx="6"/>
          </p:nvPr>
        </p:nvSpPr>
        <p:spPr>
          <a:xfrm>
            <a:off x="5616050" y="300255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6" name="Google Shape;386;p13"/>
          <p:cNvSpPr txBox="1">
            <a:spLocks noGrp="1"/>
          </p:cNvSpPr>
          <p:nvPr>
            <p:ph type="subTitle" idx="7"/>
          </p:nvPr>
        </p:nvSpPr>
        <p:spPr>
          <a:xfrm>
            <a:off x="1872350" y="35679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7" name="Google Shape;387;p13"/>
          <p:cNvSpPr txBox="1">
            <a:spLocks noGrp="1"/>
          </p:cNvSpPr>
          <p:nvPr>
            <p:ph type="subTitle" idx="8"/>
          </p:nvPr>
        </p:nvSpPr>
        <p:spPr>
          <a:xfrm>
            <a:off x="5616051" y="35679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8" name="Google Shape;388;p13"/>
          <p:cNvSpPr txBox="1">
            <a:spLocks noGrp="1"/>
          </p:cNvSpPr>
          <p:nvPr>
            <p:ph type="title" idx="9" hasCustomPrompt="1"/>
          </p:nvPr>
        </p:nvSpPr>
        <p:spPr>
          <a:xfrm>
            <a:off x="904510" y="161507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389" name="Google Shape;389;p13"/>
          <p:cNvSpPr txBox="1">
            <a:spLocks noGrp="1"/>
          </p:cNvSpPr>
          <p:nvPr>
            <p:ph type="title" idx="13" hasCustomPrompt="1"/>
          </p:nvPr>
        </p:nvSpPr>
        <p:spPr>
          <a:xfrm>
            <a:off x="904510" y="312612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390" name="Google Shape;390;p13"/>
          <p:cNvSpPr txBox="1">
            <a:spLocks noGrp="1"/>
          </p:cNvSpPr>
          <p:nvPr>
            <p:ph type="title" idx="14" hasCustomPrompt="1"/>
          </p:nvPr>
        </p:nvSpPr>
        <p:spPr>
          <a:xfrm>
            <a:off x="4648360" y="161507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391" name="Google Shape;391;p13"/>
          <p:cNvSpPr txBox="1">
            <a:spLocks noGrp="1"/>
          </p:cNvSpPr>
          <p:nvPr>
            <p:ph type="title" idx="15" hasCustomPrompt="1"/>
          </p:nvPr>
        </p:nvSpPr>
        <p:spPr>
          <a:xfrm>
            <a:off x="4648360" y="312612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23"/>
        <p:cNvGrpSpPr/>
        <p:nvPr/>
      </p:nvGrpSpPr>
      <p:grpSpPr>
        <a:xfrm>
          <a:off x="0" y="0"/>
          <a:ext cx="0" cy="0"/>
          <a:chOff x="0" y="0"/>
          <a:chExt cx="0" cy="0"/>
        </a:xfrm>
      </p:grpSpPr>
      <p:grpSp>
        <p:nvGrpSpPr>
          <p:cNvPr id="424" name="Google Shape;424;p15"/>
          <p:cNvGrpSpPr/>
          <p:nvPr/>
        </p:nvGrpSpPr>
        <p:grpSpPr>
          <a:xfrm>
            <a:off x="262200" y="262350"/>
            <a:ext cx="8617488" cy="4618794"/>
            <a:chOff x="266600" y="258700"/>
            <a:chExt cx="8617488" cy="4618794"/>
          </a:xfrm>
        </p:grpSpPr>
        <p:sp>
          <p:nvSpPr>
            <p:cNvPr id="425" name="Google Shape;425;p15"/>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5"/>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5"/>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5"/>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5"/>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5"/>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5"/>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5"/>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5"/>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5"/>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5"/>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5"/>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 name="Google Shape;437;p15"/>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38" name="Google Shape;438;p15"/>
          <p:cNvGrpSpPr/>
          <p:nvPr/>
        </p:nvGrpSpPr>
        <p:grpSpPr>
          <a:xfrm>
            <a:off x="-712471" y="2646929"/>
            <a:ext cx="1365469" cy="935075"/>
            <a:chOff x="4354825" y="2560575"/>
            <a:chExt cx="284900" cy="195100"/>
          </a:xfrm>
        </p:grpSpPr>
        <p:sp>
          <p:nvSpPr>
            <p:cNvPr id="439" name="Google Shape;439;p15"/>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5"/>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5"/>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5"/>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5"/>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15"/>
          <p:cNvGrpSpPr/>
          <p:nvPr/>
        </p:nvGrpSpPr>
        <p:grpSpPr>
          <a:xfrm>
            <a:off x="8500481" y="919472"/>
            <a:ext cx="1198424" cy="661358"/>
            <a:chOff x="8500481" y="919472"/>
            <a:chExt cx="1198424" cy="661358"/>
          </a:xfrm>
        </p:grpSpPr>
        <p:sp>
          <p:nvSpPr>
            <p:cNvPr id="445" name="Google Shape;445;p15"/>
            <p:cNvSpPr/>
            <p:nvPr/>
          </p:nvSpPr>
          <p:spPr>
            <a:xfrm>
              <a:off x="8504431" y="923665"/>
              <a:ext cx="1190292" cy="652961"/>
            </a:xfrm>
            <a:custGeom>
              <a:avLst/>
              <a:gdLst/>
              <a:ahLst/>
              <a:cxnLst/>
              <a:rect l="l" t="t" r="r" b="b"/>
              <a:pathLst>
                <a:path w="12919" h="7087" extrusionOk="0">
                  <a:moveTo>
                    <a:pt x="1" y="1"/>
                  </a:moveTo>
                  <a:lnTo>
                    <a:pt x="1" y="7087"/>
                  </a:lnTo>
                  <a:lnTo>
                    <a:pt x="12918" y="7087"/>
                  </a:lnTo>
                  <a:lnTo>
                    <a:pt x="129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 name="Google Shape;446;p15"/>
            <p:cNvGrpSpPr/>
            <p:nvPr/>
          </p:nvGrpSpPr>
          <p:grpSpPr>
            <a:xfrm>
              <a:off x="8500481" y="919472"/>
              <a:ext cx="1198424" cy="661358"/>
              <a:chOff x="3072901" y="606093"/>
              <a:chExt cx="598972" cy="330547"/>
            </a:xfrm>
          </p:grpSpPr>
          <p:sp>
            <p:nvSpPr>
              <p:cNvPr id="447" name="Google Shape;447;p15"/>
              <p:cNvSpPr/>
              <p:nvPr/>
            </p:nvSpPr>
            <p:spPr>
              <a:xfrm>
                <a:off x="3072901" y="606093"/>
                <a:ext cx="598972" cy="330547"/>
              </a:xfrm>
              <a:custGeom>
                <a:avLst/>
                <a:gdLst/>
                <a:ahLst/>
                <a:cxnLst/>
                <a:rect l="l" t="t" r="r" b="b"/>
                <a:pathLst>
                  <a:path w="13007" h="7178" extrusionOk="0">
                    <a:moveTo>
                      <a:pt x="1" y="0"/>
                    </a:moveTo>
                    <a:lnTo>
                      <a:pt x="1" y="7159"/>
                    </a:lnTo>
                    <a:lnTo>
                      <a:pt x="1" y="7175"/>
                    </a:lnTo>
                    <a:lnTo>
                      <a:pt x="89" y="7175"/>
                    </a:lnTo>
                    <a:lnTo>
                      <a:pt x="89" y="95"/>
                    </a:lnTo>
                    <a:lnTo>
                      <a:pt x="13006" y="92"/>
                    </a:lnTo>
                    <a:lnTo>
                      <a:pt x="13006" y="0"/>
                    </a:lnTo>
                    <a:close/>
                    <a:moveTo>
                      <a:pt x="89" y="7175"/>
                    </a:moveTo>
                    <a:lnTo>
                      <a:pt x="89" y="7178"/>
                    </a:lnTo>
                    <a:lnTo>
                      <a:pt x="13006" y="7178"/>
                    </a:lnTo>
                    <a:lnTo>
                      <a:pt x="13006" y="71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5"/>
              <p:cNvSpPr/>
              <p:nvPr/>
            </p:nvSpPr>
            <p:spPr>
              <a:xfrm>
                <a:off x="3077690" y="610007"/>
                <a:ext cx="593124" cy="325620"/>
              </a:xfrm>
              <a:custGeom>
                <a:avLst/>
                <a:gdLst/>
                <a:ahLst/>
                <a:cxnLst/>
                <a:rect l="l" t="t" r="r" b="b"/>
                <a:pathLst>
                  <a:path w="12880" h="7071" extrusionOk="0">
                    <a:moveTo>
                      <a:pt x="0" y="0"/>
                    </a:moveTo>
                    <a:cubicBezTo>
                      <a:pt x="1060" y="607"/>
                      <a:pt x="2130" y="1205"/>
                      <a:pt x="3193" y="1802"/>
                    </a:cubicBezTo>
                    <a:lnTo>
                      <a:pt x="6404" y="3579"/>
                    </a:lnTo>
                    <a:lnTo>
                      <a:pt x="9631" y="5338"/>
                    </a:lnTo>
                    <a:lnTo>
                      <a:pt x="11251" y="6209"/>
                    </a:lnTo>
                    <a:lnTo>
                      <a:pt x="12880" y="7071"/>
                    </a:lnTo>
                    <a:lnTo>
                      <a:pt x="11285" y="6165"/>
                    </a:lnTo>
                    <a:lnTo>
                      <a:pt x="9688" y="5268"/>
                    </a:lnTo>
                    <a:lnTo>
                      <a:pt x="6473" y="3491"/>
                    </a:lnTo>
                    <a:lnTo>
                      <a:pt x="3246" y="1736"/>
                    </a:lnTo>
                    <a:cubicBezTo>
                      <a:pt x="2164" y="1155"/>
                      <a:pt x="1089" y="5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5"/>
              <p:cNvSpPr/>
              <p:nvPr/>
            </p:nvSpPr>
            <p:spPr>
              <a:xfrm>
                <a:off x="3077828" y="610007"/>
                <a:ext cx="593170" cy="325205"/>
              </a:xfrm>
              <a:custGeom>
                <a:avLst/>
                <a:gdLst/>
                <a:ahLst/>
                <a:cxnLst/>
                <a:rect l="l" t="t" r="r" b="b"/>
                <a:pathLst>
                  <a:path w="12881" h="7062" extrusionOk="0">
                    <a:moveTo>
                      <a:pt x="12880" y="0"/>
                    </a:moveTo>
                    <a:cubicBezTo>
                      <a:pt x="11795" y="573"/>
                      <a:pt x="10713" y="1155"/>
                      <a:pt x="9628" y="1730"/>
                    </a:cubicBezTo>
                    <a:lnTo>
                      <a:pt x="6401" y="3488"/>
                    </a:lnTo>
                    <a:lnTo>
                      <a:pt x="3190" y="5265"/>
                    </a:lnTo>
                    <a:lnTo>
                      <a:pt x="1589" y="6162"/>
                    </a:lnTo>
                    <a:lnTo>
                      <a:pt x="0" y="7061"/>
                    </a:lnTo>
                    <a:lnTo>
                      <a:pt x="1627" y="6203"/>
                    </a:lnTo>
                    <a:lnTo>
                      <a:pt x="3243" y="5328"/>
                    </a:lnTo>
                    <a:lnTo>
                      <a:pt x="6470" y="3570"/>
                    </a:lnTo>
                    <a:lnTo>
                      <a:pt x="9685" y="1793"/>
                    </a:lnTo>
                    <a:cubicBezTo>
                      <a:pt x="10754" y="1205"/>
                      <a:pt x="11823" y="607"/>
                      <a:pt x="1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 name="Google Shape;450;p15"/>
          <p:cNvGrpSpPr/>
          <p:nvPr/>
        </p:nvGrpSpPr>
        <p:grpSpPr>
          <a:xfrm>
            <a:off x="-424126" y="3796124"/>
            <a:ext cx="1031823" cy="1399454"/>
            <a:chOff x="460250" y="1921475"/>
            <a:chExt cx="233075" cy="316125"/>
          </a:xfrm>
        </p:grpSpPr>
        <p:grpSp>
          <p:nvGrpSpPr>
            <p:cNvPr id="451" name="Google Shape;451;p15"/>
            <p:cNvGrpSpPr/>
            <p:nvPr/>
          </p:nvGrpSpPr>
          <p:grpSpPr>
            <a:xfrm>
              <a:off x="460250" y="1921475"/>
              <a:ext cx="233075" cy="185800"/>
              <a:chOff x="460250" y="1921475"/>
              <a:chExt cx="233075" cy="185800"/>
            </a:xfrm>
          </p:grpSpPr>
          <p:sp>
            <p:nvSpPr>
              <p:cNvPr id="452" name="Google Shape;452;p15"/>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5"/>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5"/>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5"/>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15"/>
            <p:cNvGrpSpPr/>
            <p:nvPr/>
          </p:nvGrpSpPr>
          <p:grpSpPr>
            <a:xfrm>
              <a:off x="470000" y="1944350"/>
              <a:ext cx="211300" cy="231925"/>
              <a:chOff x="470000" y="1944350"/>
              <a:chExt cx="211300" cy="231925"/>
            </a:xfrm>
          </p:grpSpPr>
          <p:sp>
            <p:nvSpPr>
              <p:cNvPr id="457" name="Google Shape;457;p15"/>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5"/>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5"/>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5"/>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5"/>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5"/>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5"/>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5"/>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5"/>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5"/>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5"/>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5"/>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5"/>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5"/>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15"/>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5"/>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5"/>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474"/>
        <p:cNvGrpSpPr/>
        <p:nvPr/>
      </p:nvGrpSpPr>
      <p:grpSpPr>
        <a:xfrm>
          <a:off x="0" y="0"/>
          <a:ext cx="0" cy="0"/>
          <a:chOff x="0" y="0"/>
          <a:chExt cx="0" cy="0"/>
        </a:xfrm>
      </p:grpSpPr>
      <p:grpSp>
        <p:nvGrpSpPr>
          <p:cNvPr id="475" name="Google Shape;475;p16"/>
          <p:cNvGrpSpPr/>
          <p:nvPr/>
        </p:nvGrpSpPr>
        <p:grpSpPr>
          <a:xfrm>
            <a:off x="262200" y="262350"/>
            <a:ext cx="8617488" cy="4618794"/>
            <a:chOff x="266600" y="258700"/>
            <a:chExt cx="8617488" cy="4618794"/>
          </a:xfrm>
        </p:grpSpPr>
        <p:sp>
          <p:nvSpPr>
            <p:cNvPr id="476" name="Google Shape;476;p16"/>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6"/>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6"/>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6"/>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6"/>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6"/>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6"/>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6"/>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6"/>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6"/>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6"/>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6"/>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 name="Google Shape;488;p16"/>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89" name="Google Shape;489;p16"/>
          <p:cNvGrpSpPr/>
          <p:nvPr/>
        </p:nvGrpSpPr>
        <p:grpSpPr>
          <a:xfrm>
            <a:off x="45336" y="2895565"/>
            <a:ext cx="633066" cy="294573"/>
            <a:chOff x="2923700" y="1109644"/>
            <a:chExt cx="244248" cy="113651"/>
          </a:xfrm>
        </p:grpSpPr>
        <p:sp>
          <p:nvSpPr>
            <p:cNvPr id="490" name="Google Shape;490;p16"/>
            <p:cNvSpPr/>
            <p:nvPr/>
          </p:nvSpPr>
          <p:spPr>
            <a:xfrm>
              <a:off x="2923700" y="1109967"/>
              <a:ext cx="68016" cy="113145"/>
            </a:xfrm>
            <a:custGeom>
              <a:avLst/>
              <a:gdLst/>
              <a:ahLst/>
              <a:cxnLst/>
              <a:rect l="l" t="t" r="r" b="b"/>
              <a:pathLst>
                <a:path w="1477" h="2457" extrusionOk="0">
                  <a:moveTo>
                    <a:pt x="1215" y="1"/>
                  </a:moveTo>
                  <a:cubicBezTo>
                    <a:pt x="1158" y="1"/>
                    <a:pt x="1100" y="23"/>
                    <a:pt x="1055" y="67"/>
                  </a:cubicBezTo>
                  <a:lnTo>
                    <a:pt x="61" y="1076"/>
                  </a:lnTo>
                  <a:cubicBezTo>
                    <a:pt x="51" y="1079"/>
                    <a:pt x="45" y="1092"/>
                    <a:pt x="39" y="1101"/>
                  </a:cubicBezTo>
                  <a:cubicBezTo>
                    <a:pt x="36" y="1101"/>
                    <a:pt x="32" y="1105"/>
                    <a:pt x="32" y="1108"/>
                  </a:cubicBezTo>
                  <a:cubicBezTo>
                    <a:pt x="29" y="1117"/>
                    <a:pt x="17" y="1133"/>
                    <a:pt x="17" y="1139"/>
                  </a:cubicBezTo>
                  <a:cubicBezTo>
                    <a:pt x="17" y="1142"/>
                    <a:pt x="17" y="1143"/>
                    <a:pt x="18" y="1143"/>
                  </a:cubicBezTo>
                  <a:cubicBezTo>
                    <a:pt x="19" y="1143"/>
                    <a:pt x="19" y="1143"/>
                    <a:pt x="19" y="1143"/>
                  </a:cubicBezTo>
                  <a:cubicBezTo>
                    <a:pt x="20" y="1143"/>
                    <a:pt x="19" y="1144"/>
                    <a:pt x="17" y="1149"/>
                  </a:cubicBezTo>
                  <a:cubicBezTo>
                    <a:pt x="7" y="1158"/>
                    <a:pt x="7" y="1171"/>
                    <a:pt x="7" y="1174"/>
                  </a:cubicBezTo>
                  <a:cubicBezTo>
                    <a:pt x="7" y="1180"/>
                    <a:pt x="1" y="1183"/>
                    <a:pt x="1" y="1189"/>
                  </a:cubicBezTo>
                  <a:lnTo>
                    <a:pt x="1" y="1215"/>
                  </a:lnTo>
                  <a:lnTo>
                    <a:pt x="1" y="1230"/>
                  </a:lnTo>
                  <a:lnTo>
                    <a:pt x="1" y="1249"/>
                  </a:lnTo>
                  <a:lnTo>
                    <a:pt x="1" y="1274"/>
                  </a:lnTo>
                  <a:cubicBezTo>
                    <a:pt x="1" y="1277"/>
                    <a:pt x="1" y="1290"/>
                    <a:pt x="7" y="1293"/>
                  </a:cubicBezTo>
                  <a:cubicBezTo>
                    <a:pt x="17" y="1296"/>
                    <a:pt x="17" y="1306"/>
                    <a:pt x="17" y="1312"/>
                  </a:cubicBezTo>
                  <a:cubicBezTo>
                    <a:pt x="17" y="1322"/>
                    <a:pt x="26" y="1325"/>
                    <a:pt x="29" y="1328"/>
                  </a:cubicBezTo>
                  <a:cubicBezTo>
                    <a:pt x="32" y="1337"/>
                    <a:pt x="36" y="1347"/>
                    <a:pt x="42" y="1356"/>
                  </a:cubicBezTo>
                  <a:cubicBezTo>
                    <a:pt x="45" y="1359"/>
                    <a:pt x="48" y="1359"/>
                    <a:pt x="51" y="1362"/>
                  </a:cubicBezTo>
                  <a:cubicBezTo>
                    <a:pt x="58" y="1372"/>
                    <a:pt x="64" y="1378"/>
                    <a:pt x="73" y="1384"/>
                  </a:cubicBezTo>
                  <a:lnTo>
                    <a:pt x="1067" y="2394"/>
                  </a:lnTo>
                  <a:cubicBezTo>
                    <a:pt x="1114" y="2432"/>
                    <a:pt x="1174" y="2457"/>
                    <a:pt x="1231" y="2457"/>
                  </a:cubicBezTo>
                  <a:cubicBezTo>
                    <a:pt x="1290" y="2457"/>
                    <a:pt x="1347" y="2432"/>
                    <a:pt x="1388" y="2391"/>
                  </a:cubicBezTo>
                  <a:cubicBezTo>
                    <a:pt x="1476" y="2303"/>
                    <a:pt x="1476" y="2161"/>
                    <a:pt x="1388" y="2076"/>
                  </a:cubicBezTo>
                  <a:lnTo>
                    <a:pt x="532" y="1230"/>
                  </a:lnTo>
                  <a:lnTo>
                    <a:pt x="1372" y="384"/>
                  </a:lnTo>
                  <a:cubicBezTo>
                    <a:pt x="1460" y="299"/>
                    <a:pt x="1460" y="152"/>
                    <a:pt x="1372" y="67"/>
                  </a:cubicBezTo>
                  <a:cubicBezTo>
                    <a:pt x="1328" y="23"/>
                    <a:pt x="1272"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6"/>
            <p:cNvSpPr/>
            <p:nvPr/>
          </p:nvSpPr>
          <p:spPr>
            <a:xfrm>
              <a:off x="3028002" y="1110197"/>
              <a:ext cx="60464" cy="113099"/>
            </a:xfrm>
            <a:custGeom>
              <a:avLst/>
              <a:gdLst/>
              <a:ahLst/>
              <a:cxnLst/>
              <a:rect l="l" t="t" r="r" b="b"/>
              <a:pathLst>
                <a:path w="1313" h="2456" extrusionOk="0">
                  <a:moveTo>
                    <a:pt x="1092" y="1"/>
                  </a:moveTo>
                  <a:cubicBezTo>
                    <a:pt x="1016" y="1"/>
                    <a:pt x="945" y="46"/>
                    <a:pt x="913" y="118"/>
                  </a:cubicBezTo>
                  <a:lnTo>
                    <a:pt x="45" y="2185"/>
                  </a:lnTo>
                  <a:cubicBezTo>
                    <a:pt x="41" y="2188"/>
                    <a:pt x="41" y="2191"/>
                    <a:pt x="35" y="2194"/>
                  </a:cubicBezTo>
                  <a:cubicBezTo>
                    <a:pt x="0" y="2295"/>
                    <a:pt x="51" y="2408"/>
                    <a:pt x="148" y="2443"/>
                  </a:cubicBezTo>
                  <a:cubicBezTo>
                    <a:pt x="173" y="2452"/>
                    <a:pt x="199" y="2455"/>
                    <a:pt x="221" y="2455"/>
                  </a:cubicBezTo>
                  <a:cubicBezTo>
                    <a:pt x="299" y="2455"/>
                    <a:pt x="368" y="2408"/>
                    <a:pt x="403" y="2339"/>
                  </a:cubicBezTo>
                  <a:lnTo>
                    <a:pt x="1271" y="269"/>
                  </a:lnTo>
                  <a:cubicBezTo>
                    <a:pt x="1312" y="172"/>
                    <a:pt x="1271" y="62"/>
                    <a:pt x="1171" y="18"/>
                  </a:cubicBezTo>
                  <a:cubicBezTo>
                    <a:pt x="1145" y="6"/>
                    <a:pt x="1118" y="1"/>
                    <a:pt x="1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6"/>
            <p:cNvSpPr/>
            <p:nvPr/>
          </p:nvSpPr>
          <p:spPr>
            <a:xfrm>
              <a:off x="3099840" y="1109644"/>
              <a:ext cx="68108" cy="113329"/>
            </a:xfrm>
            <a:custGeom>
              <a:avLst/>
              <a:gdLst/>
              <a:ahLst/>
              <a:cxnLst/>
              <a:rect l="l" t="t" r="r" b="b"/>
              <a:pathLst>
                <a:path w="1479" h="2461" extrusionOk="0">
                  <a:moveTo>
                    <a:pt x="247" y="0"/>
                  </a:moveTo>
                  <a:cubicBezTo>
                    <a:pt x="191" y="0"/>
                    <a:pt x="134" y="22"/>
                    <a:pt x="89" y="64"/>
                  </a:cubicBezTo>
                  <a:cubicBezTo>
                    <a:pt x="1" y="152"/>
                    <a:pt x="1" y="297"/>
                    <a:pt x="89" y="385"/>
                  </a:cubicBezTo>
                  <a:lnTo>
                    <a:pt x="928" y="1228"/>
                  </a:lnTo>
                  <a:lnTo>
                    <a:pt x="89" y="2077"/>
                  </a:lnTo>
                  <a:cubicBezTo>
                    <a:pt x="1" y="2165"/>
                    <a:pt x="1" y="2310"/>
                    <a:pt x="89" y="2395"/>
                  </a:cubicBezTo>
                  <a:cubicBezTo>
                    <a:pt x="131" y="2439"/>
                    <a:pt x="188" y="2461"/>
                    <a:pt x="246" y="2461"/>
                  </a:cubicBezTo>
                  <a:cubicBezTo>
                    <a:pt x="304" y="2461"/>
                    <a:pt x="362" y="2439"/>
                    <a:pt x="406" y="2395"/>
                  </a:cubicBezTo>
                  <a:lnTo>
                    <a:pt x="1400" y="1385"/>
                  </a:lnTo>
                  <a:lnTo>
                    <a:pt x="1425" y="1363"/>
                  </a:lnTo>
                  <a:cubicBezTo>
                    <a:pt x="1432" y="1347"/>
                    <a:pt x="1444" y="1338"/>
                    <a:pt x="1444" y="1329"/>
                  </a:cubicBezTo>
                  <a:cubicBezTo>
                    <a:pt x="1444" y="1316"/>
                    <a:pt x="1441" y="1322"/>
                    <a:pt x="1444" y="1316"/>
                  </a:cubicBezTo>
                  <a:cubicBezTo>
                    <a:pt x="1447" y="1307"/>
                    <a:pt x="1457" y="1291"/>
                    <a:pt x="1479" y="1284"/>
                  </a:cubicBezTo>
                  <a:lnTo>
                    <a:pt x="1479" y="1275"/>
                  </a:lnTo>
                  <a:lnTo>
                    <a:pt x="1479" y="1250"/>
                  </a:lnTo>
                  <a:lnTo>
                    <a:pt x="1479" y="1228"/>
                  </a:lnTo>
                  <a:lnTo>
                    <a:pt x="1479" y="1212"/>
                  </a:lnTo>
                  <a:lnTo>
                    <a:pt x="1479" y="1190"/>
                  </a:lnTo>
                  <a:lnTo>
                    <a:pt x="1479" y="1178"/>
                  </a:lnTo>
                  <a:lnTo>
                    <a:pt x="1479" y="1146"/>
                  </a:lnTo>
                  <a:lnTo>
                    <a:pt x="1479" y="1137"/>
                  </a:lnTo>
                  <a:lnTo>
                    <a:pt x="1479" y="1105"/>
                  </a:lnTo>
                  <a:lnTo>
                    <a:pt x="1479" y="1099"/>
                  </a:lnTo>
                  <a:cubicBezTo>
                    <a:pt x="1479" y="1099"/>
                    <a:pt x="1410" y="1083"/>
                    <a:pt x="1400" y="1074"/>
                  </a:cubicBezTo>
                  <a:lnTo>
                    <a:pt x="406" y="64"/>
                  </a:lnTo>
                  <a:cubicBezTo>
                    <a:pt x="361" y="22"/>
                    <a:pt x="304" y="0"/>
                    <a:pt x="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16"/>
          <p:cNvGrpSpPr/>
          <p:nvPr/>
        </p:nvGrpSpPr>
        <p:grpSpPr>
          <a:xfrm>
            <a:off x="8509235" y="1142029"/>
            <a:ext cx="1118160" cy="635560"/>
            <a:chOff x="-674499" y="3224905"/>
            <a:chExt cx="601549" cy="341920"/>
          </a:xfrm>
        </p:grpSpPr>
        <p:sp>
          <p:nvSpPr>
            <p:cNvPr id="494" name="Google Shape;494;p16"/>
            <p:cNvSpPr/>
            <p:nvPr/>
          </p:nvSpPr>
          <p:spPr>
            <a:xfrm>
              <a:off x="-672050" y="3236225"/>
              <a:ext cx="599100" cy="3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 name="Google Shape;495;p16"/>
            <p:cNvGrpSpPr/>
            <p:nvPr/>
          </p:nvGrpSpPr>
          <p:grpSpPr>
            <a:xfrm>
              <a:off x="-674499" y="3224905"/>
              <a:ext cx="598972" cy="330547"/>
              <a:chOff x="3072901" y="606093"/>
              <a:chExt cx="598972" cy="330547"/>
            </a:xfrm>
          </p:grpSpPr>
          <p:sp>
            <p:nvSpPr>
              <p:cNvPr id="496" name="Google Shape;496;p16"/>
              <p:cNvSpPr/>
              <p:nvPr/>
            </p:nvSpPr>
            <p:spPr>
              <a:xfrm>
                <a:off x="3072901" y="606093"/>
                <a:ext cx="598972" cy="330547"/>
              </a:xfrm>
              <a:custGeom>
                <a:avLst/>
                <a:gdLst/>
                <a:ahLst/>
                <a:cxnLst/>
                <a:rect l="l" t="t" r="r" b="b"/>
                <a:pathLst>
                  <a:path w="13007" h="7178" extrusionOk="0">
                    <a:moveTo>
                      <a:pt x="1" y="0"/>
                    </a:moveTo>
                    <a:lnTo>
                      <a:pt x="1" y="7159"/>
                    </a:lnTo>
                    <a:lnTo>
                      <a:pt x="1" y="7175"/>
                    </a:lnTo>
                    <a:lnTo>
                      <a:pt x="89" y="7175"/>
                    </a:lnTo>
                    <a:lnTo>
                      <a:pt x="89" y="95"/>
                    </a:lnTo>
                    <a:lnTo>
                      <a:pt x="13006" y="92"/>
                    </a:lnTo>
                    <a:lnTo>
                      <a:pt x="13006" y="0"/>
                    </a:lnTo>
                    <a:close/>
                    <a:moveTo>
                      <a:pt x="89" y="7175"/>
                    </a:moveTo>
                    <a:lnTo>
                      <a:pt x="89" y="7178"/>
                    </a:lnTo>
                    <a:lnTo>
                      <a:pt x="13006" y="7178"/>
                    </a:lnTo>
                    <a:lnTo>
                      <a:pt x="13006" y="71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6"/>
              <p:cNvSpPr/>
              <p:nvPr/>
            </p:nvSpPr>
            <p:spPr>
              <a:xfrm>
                <a:off x="3077690" y="610007"/>
                <a:ext cx="593124" cy="325620"/>
              </a:xfrm>
              <a:custGeom>
                <a:avLst/>
                <a:gdLst/>
                <a:ahLst/>
                <a:cxnLst/>
                <a:rect l="l" t="t" r="r" b="b"/>
                <a:pathLst>
                  <a:path w="12880" h="7071" extrusionOk="0">
                    <a:moveTo>
                      <a:pt x="0" y="0"/>
                    </a:moveTo>
                    <a:cubicBezTo>
                      <a:pt x="1060" y="607"/>
                      <a:pt x="2130" y="1205"/>
                      <a:pt x="3193" y="1802"/>
                    </a:cubicBezTo>
                    <a:lnTo>
                      <a:pt x="6404" y="3579"/>
                    </a:lnTo>
                    <a:lnTo>
                      <a:pt x="9631" y="5338"/>
                    </a:lnTo>
                    <a:lnTo>
                      <a:pt x="11251" y="6209"/>
                    </a:lnTo>
                    <a:lnTo>
                      <a:pt x="12880" y="7071"/>
                    </a:lnTo>
                    <a:lnTo>
                      <a:pt x="11285" y="6165"/>
                    </a:lnTo>
                    <a:lnTo>
                      <a:pt x="9688" y="5268"/>
                    </a:lnTo>
                    <a:lnTo>
                      <a:pt x="6473" y="3491"/>
                    </a:lnTo>
                    <a:lnTo>
                      <a:pt x="3246" y="1736"/>
                    </a:lnTo>
                    <a:cubicBezTo>
                      <a:pt x="2164" y="1155"/>
                      <a:pt x="1089" y="5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6"/>
              <p:cNvSpPr/>
              <p:nvPr/>
            </p:nvSpPr>
            <p:spPr>
              <a:xfrm>
                <a:off x="3077828" y="610007"/>
                <a:ext cx="593170" cy="325205"/>
              </a:xfrm>
              <a:custGeom>
                <a:avLst/>
                <a:gdLst/>
                <a:ahLst/>
                <a:cxnLst/>
                <a:rect l="l" t="t" r="r" b="b"/>
                <a:pathLst>
                  <a:path w="12881" h="7062" extrusionOk="0">
                    <a:moveTo>
                      <a:pt x="12880" y="0"/>
                    </a:moveTo>
                    <a:cubicBezTo>
                      <a:pt x="11795" y="573"/>
                      <a:pt x="10713" y="1155"/>
                      <a:pt x="9628" y="1730"/>
                    </a:cubicBezTo>
                    <a:lnTo>
                      <a:pt x="6401" y="3488"/>
                    </a:lnTo>
                    <a:lnTo>
                      <a:pt x="3190" y="5265"/>
                    </a:lnTo>
                    <a:lnTo>
                      <a:pt x="1589" y="6162"/>
                    </a:lnTo>
                    <a:lnTo>
                      <a:pt x="0" y="7061"/>
                    </a:lnTo>
                    <a:lnTo>
                      <a:pt x="1627" y="6203"/>
                    </a:lnTo>
                    <a:lnTo>
                      <a:pt x="3243" y="5328"/>
                    </a:lnTo>
                    <a:lnTo>
                      <a:pt x="6470" y="3570"/>
                    </a:lnTo>
                    <a:lnTo>
                      <a:pt x="9685" y="1793"/>
                    </a:lnTo>
                    <a:cubicBezTo>
                      <a:pt x="10754" y="1205"/>
                      <a:pt x="11823" y="607"/>
                      <a:pt x="1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 name="Google Shape;499;p16"/>
          <p:cNvGrpSpPr/>
          <p:nvPr/>
        </p:nvGrpSpPr>
        <p:grpSpPr>
          <a:xfrm>
            <a:off x="8509216" y="4218166"/>
            <a:ext cx="556796" cy="990785"/>
            <a:chOff x="5081850" y="1981125"/>
            <a:chExt cx="168125" cy="299150"/>
          </a:xfrm>
        </p:grpSpPr>
        <p:sp>
          <p:nvSpPr>
            <p:cNvPr id="500" name="Google Shape;500;p16"/>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6"/>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6"/>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6"/>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 name="Google Shape;504;p16"/>
            <p:cNvGrpSpPr/>
            <p:nvPr/>
          </p:nvGrpSpPr>
          <p:grpSpPr>
            <a:xfrm>
              <a:off x="5086475" y="2011175"/>
              <a:ext cx="163500" cy="170825"/>
              <a:chOff x="5086475" y="2011175"/>
              <a:chExt cx="163500" cy="170825"/>
            </a:xfrm>
          </p:grpSpPr>
          <p:sp>
            <p:nvSpPr>
              <p:cNvPr id="505" name="Google Shape;505;p16"/>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6"/>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6"/>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6"/>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6"/>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6"/>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6"/>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6"/>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6"/>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6"/>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6"/>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6"/>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6"/>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6"/>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6"/>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6"/>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6"/>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6"/>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6"/>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6"/>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6"/>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6"/>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6"/>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6"/>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633"/>
        <p:cNvGrpSpPr/>
        <p:nvPr/>
      </p:nvGrpSpPr>
      <p:grpSpPr>
        <a:xfrm>
          <a:off x="0" y="0"/>
          <a:ext cx="0" cy="0"/>
          <a:chOff x="0" y="0"/>
          <a:chExt cx="0" cy="0"/>
        </a:xfrm>
      </p:grpSpPr>
      <p:grpSp>
        <p:nvGrpSpPr>
          <p:cNvPr id="634" name="Google Shape;634;p19"/>
          <p:cNvGrpSpPr/>
          <p:nvPr/>
        </p:nvGrpSpPr>
        <p:grpSpPr>
          <a:xfrm>
            <a:off x="262200" y="262350"/>
            <a:ext cx="8617488" cy="4618794"/>
            <a:chOff x="266600" y="258700"/>
            <a:chExt cx="8617488" cy="4618794"/>
          </a:xfrm>
        </p:grpSpPr>
        <p:sp>
          <p:nvSpPr>
            <p:cNvPr id="635" name="Google Shape;635;p19"/>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9"/>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9"/>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9"/>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9"/>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9"/>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9"/>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9"/>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9"/>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9"/>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9"/>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9"/>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19"/>
          <p:cNvSpPr txBox="1">
            <a:spLocks noGrp="1"/>
          </p:cNvSpPr>
          <p:nvPr>
            <p:ph type="title"/>
          </p:nvPr>
        </p:nvSpPr>
        <p:spPr>
          <a:xfrm>
            <a:off x="5857576" y="2502675"/>
            <a:ext cx="21357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48" name="Google Shape;648;p19"/>
          <p:cNvSpPr txBox="1">
            <a:spLocks noGrp="1"/>
          </p:cNvSpPr>
          <p:nvPr>
            <p:ph type="title" idx="2"/>
          </p:nvPr>
        </p:nvSpPr>
        <p:spPr>
          <a:xfrm>
            <a:off x="3504011" y="2502675"/>
            <a:ext cx="21357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49" name="Google Shape;649;p19"/>
          <p:cNvSpPr txBox="1">
            <a:spLocks noGrp="1"/>
          </p:cNvSpPr>
          <p:nvPr>
            <p:ph type="subTitle" idx="1"/>
          </p:nvPr>
        </p:nvSpPr>
        <p:spPr>
          <a:xfrm>
            <a:off x="1150450" y="2814400"/>
            <a:ext cx="2135700" cy="70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50" name="Google Shape;650;p19"/>
          <p:cNvSpPr txBox="1">
            <a:spLocks noGrp="1"/>
          </p:cNvSpPr>
          <p:nvPr>
            <p:ph type="subTitle" idx="3"/>
          </p:nvPr>
        </p:nvSpPr>
        <p:spPr>
          <a:xfrm>
            <a:off x="3504004" y="2814400"/>
            <a:ext cx="2135700" cy="70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51" name="Google Shape;651;p19"/>
          <p:cNvSpPr txBox="1">
            <a:spLocks noGrp="1"/>
          </p:cNvSpPr>
          <p:nvPr>
            <p:ph type="title" idx="4"/>
          </p:nvPr>
        </p:nvSpPr>
        <p:spPr>
          <a:xfrm>
            <a:off x="1150451" y="2502675"/>
            <a:ext cx="21357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52" name="Google Shape;652;p19"/>
          <p:cNvSpPr txBox="1">
            <a:spLocks noGrp="1"/>
          </p:cNvSpPr>
          <p:nvPr>
            <p:ph type="subTitle" idx="5"/>
          </p:nvPr>
        </p:nvSpPr>
        <p:spPr>
          <a:xfrm>
            <a:off x="5857575" y="2814400"/>
            <a:ext cx="2135700" cy="70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53" name="Google Shape;653;p19"/>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2_1">
    <p:spTree>
      <p:nvGrpSpPr>
        <p:cNvPr id="1" name="Shape 654"/>
        <p:cNvGrpSpPr/>
        <p:nvPr/>
      </p:nvGrpSpPr>
      <p:grpSpPr>
        <a:xfrm>
          <a:off x="0" y="0"/>
          <a:ext cx="0" cy="0"/>
          <a:chOff x="0" y="0"/>
          <a:chExt cx="0" cy="0"/>
        </a:xfrm>
      </p:grpSpPr>
      <p:grpSp>
        <p:nvGrpSpPr>
          <p:cNvPr id="655" name="Google Shape;655;p20"/>
          <p:cNvGrpSpPr/>
          <p:nvPr/>
        </p:nvGrpSpPr>
        <p:grpSpPr>
          <a:xfrm>
            <a:off x="262200" y="262350"/>
            <a:ext cx="8617488" cy="4618794"/>
            <a:chOff x="266600" y="258700"/>
            <a:chExt cx="8617488" cy="4618794"/>
          </a:xfrm>
        </p:grpSpPr>
        <p:sp>
          <p:nvSpPr>
            <p:cNvPr id="656" name="Google Shape;656;p20"/>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0"/>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0"/>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0"/>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0"/>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0"/>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0"/>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0"/>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0"/>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0"/>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0"/>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0"/>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 name="Google Shape;668;p20"/>
          <p:cNvSpPr txBox="1">
            <a:spLocks noGrp="1"/>
          </p:cNvSpPr>
          <p:nvPr>
            <p:ph type="title"/>
          </p:nvPr>
        </p:nvSpPr>
        <p:spPr>
          <a:xfrm>
            <a:off x="5929317" y="1552050"/>
            <a:ext cx="2254500" cy="3936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69" name="Google Shape;669;p20"/>
          <p:cNvSpPr txBox="1">
            <a:spLocks noGrp="1"/>
          </p:cNvSpPr>
          <p:nvPr>
            <p:ph type="title" idx="2"/>
          </p:nvPr>
        </p:nvSpPr>
        <p:spPr>
          <a:xfrm>
            <a:off x="3444744" y="1552050"/>
            <a:ext cx="2254500" cy="3936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70" name="Google Shape;670;p20"/>
          <p:cNvSpPr txBox="1">
            <a:spLocks noGrp="1"/>
          </p:cNvSpPr>
          <p:nvPr>
            <p:ph type="subTitle" idx="1"/>
          </p:nvPr>
        </p:nvSpPr>
        <p:spPr>
          <a:xfrm>
            <a:off x="960175" y="2333275"/>
            <a:ext cx="2254500" cy="8862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71" name="Google Shape;671;p20"/>
          <p:cNvSpPr txBox="1">
            <a:spLocks noGrp="1"/>
          </p:cNvSpPr>
          <p:nvPr>
            <p:ph type="subTitle" idx="3"/>
          </p:nvPr>
        </p:nvSpPr>
        <p:spPr>
          <a:xfrm>
            <a:off x="3444737" y="2333275"/>
            <a:ext cx="2254500" cy="8862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72" name="Google Shape;672;p20"/>
          <p:cNvSpPr txBox="1">
            <a:spLocks noGrp="1"/>
          </p:cNvSpPr>
          <p:nvPr>
            <p:ph type="title" idx="4"/>
          </p:nvPr>
        </p:nvSpPr>
        <p:spPr>
          <a:xfrm>
            <a:off x="960176" y="1552050"/>
            <a:ext cx="2254500" cy="3936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73" name="Google Shape;673;p20"/>
          <p:cNvSpPr txBox="1">
            <a:spLocks noGrp="1"/>
          </p:cNvSpPr>
          <p:nvPr>
            <p:ph type="subTitle" idx="5"/>
          </p:nvPr>
        </p:nvSpPr>
        <p:spPr>
          <a:xfrm>
            <a:off x="5929317" y="2333275"/>
            <a:ext cx="2254500" cy="8862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74" name="Google Shape;674;p20"/>
          <p:cNvSpPr txBox="1">
            <a:spLocks noGrp="1"/>
          </p:cNvSpPr>
          <p:nvPr>
            <p:ph type="title" idx="6"/>
          </p:nvPr>
        </p:nvSpPr>
        <p:spPr>
          <a:xfrm>
            <a:off x="720000" y="552150"/>
            <a:ext cx="7704000" cy="6123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
  <p:cSld name="CUSTOM_6_1">
    <p:spTree>
      <p:nvGrpSpPr>
        <p:cNvPr id="1" name="Shape 675"/>
        <p:cNvGrpSpPr/>
        <p:nvPr/>
      </p:nvGrpSpPr>
      <p:grpSpPr>
        <a:xfrm>
          <a:off x="0" y="0"/>
          <a:ext cx="0" cy="0"/>
          <a:chOff x="0" y="0"/>
          <a:chExt cx="0" cy="0"/>
        </a:xfrm>
      </p:grpSpPr>
      <p:grpSp>
        <p:nvGrpSpPr>
          <p:cNvPr id="676" name="Google Shape;676;p21"/>
          <p:cNvGrpSpPr/>
          <p:nvPr/>
        </p:nvGrpSpPr>
        <p:grpSpPr>
          <a:xfrm>
            <a:off x="266538" y="258700"/>
            <a:ext cx="8615400" cy="4618794"/>
            <a:chOff x="266538" y="258700"/>
            <a:chExt cx="8615400" cy="4618794"/>
          </a:xfrm>
        </p:grpSpPr>
        <p:sp>
          <p:nvSpPr>
            <p:cNvPr id="677" name="Google Shape;677;p21"/>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1"/>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1"/>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1"/>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1"/>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1"/>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 name="Google Shape;683;p21"/>
            <p:cNvGrpSpPr/>
            <p:nvPr/>
          </p:nvGrpSpPr>
          <p:grpSpPr>
            <a:xfrm>
              <a:off x="6848403" y="458556"/>
              <a:ext cx="2010204" cy="178352"/>
              <a:chOff x="4905603" y="626944"/>
              <a:chExt cx="2010204" cy="178352"/>
            </a:xfrm>
          </p:grpSpPr>
          <p:sp>
            <p:nvSpPr>
              <p:cNvPr id="684" name="Google Shape;684;p21"/>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1"/>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1"/>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1"/>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1"/>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 name="Google Shape;689;p21"/>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1"/>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1"/>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1"/>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1"/>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1"/>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1"/>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1"/>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1"/>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 name="Google Shape;698;p21"/>
          <p:cNvSpPr txBox="1">
            <a:spLocks noGrp="1"/>
          </p:cNvSpPr>
          <p:nvPr>
            <p:ph type="subTitle" idx="1"/>
          </p:nvPr>
        </p:nvSpPr>
        <p:spPr>
          <a:xfrm>
            <a:off x="933275" y="2702438"/>
            <a:ext cx="3124800" cy="7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699" name="Google Shape;699;p21"/>
          <p:cNvSpPr txBox="1">
            <a:spLocks noGrp="1"/>
          </p:cNvSpPr>
          <p:nvPr>
            <p:ph type="title"/>
          </p:nvPr>
        </p:nvSpPr>
        <p:spPr>
          <a:xfrm>
            <a:off x="933275" y="1702463"/>
            <a:ext cx="3124800" cy="999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700"/>
        <p:cNvGrpSpPr/>
        <p:nvPr/>
      </p:nvGrpSpPr>
      <p:grpSpPr>
        <a:xfrm>
          <a:off x="0" y="0"/>
          <a:ext cx="0" cy="0"/>
          <a:chOff x="0" y="0"/>
          <a:chExt cx="0" cy="0"/>
        </a:xfrm>
      </p:grpSpPr>
      <p:grpSp>
        <p:nvGrpSpPr>
          <p:cNvPr id="701" name="Google Shape;701;p22"/>
          <p:cNvGrpSpPr/>
          <p:nvPr/>
        </p:nvGrpSpPr>
        <p:grpSpPr>
          <a:xfrm>
            <a:off x="266538" y="258700"/>
            <a:ext cx="8615400" cy="4618794"/>
            <a:chOff x="266538" y="258700"/>
            <a:chExt cx="8615400" cy="4618794"/>
          </a:xfrm>
        </p:grpSpPr>
        <p:sp>
          <p:nvSpPr>
            <p:cNvPr id="702" name="Google Shape;702;p22"/>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2"/>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2"/>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2"/>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2"/>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2"/>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22"/>
            <p:cNvGrpSpPr/>
            <p:nvPr/>
          </p:nvGrpSpPr>
          <p:grpSpPr>
            <a:xfrm>
              <a:off x="6848403" y="458556"/>
              <a:ext cx="2010204" cy="178352"/>
              <a:chOff x="4905603" y="626944"/>
              <a:chExt cx="2010204" cy="178352"/>
            </a:xfrm>
          </p:grpSpPr>
          <p:sp>
            <p:nvSpPr>
              <p:cNvPr id="709" name="Google Shape;709;p22"/>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2"/>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2"/>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2"/>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2"/>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 name="Google Shape;714;p22"/>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2"/>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2"/>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2"/>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2"/>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2"/>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2"/>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2"/>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2"/>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22"/>
          <p:cNvSpPr txBox="1">
            <a:spLocks noGrp="1"/>
          </p:cNvSpPr>
          <p:nvPr>
            <p:ph type="ctrTitle"/>
          </p:nvPr>
        </p:nvSpPr>
        <p:spPr>
          <a:xfrm>
            <a:off x="2738238" y="732575"/>
            <a:ext cx="3672000" cy="115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500"/>
              <a:buNone/>
              <a:defRPr sz="72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724" name="Google Shape;724;p22"/>
          <p:cNvSpPr txBox="1">
            <a:spLocks noGrp="1"/>
          </p:cNvSpPr>
          <p:nvPr>
            <p:ph type="subTitle" idx="1"/>
          </p:nvPr>
        </p:nvSpPr>
        <p:spPr>
          <a:xfrm>
            <a:off x="2738238" y="1727444"/>
            <a:ext cx="3672000" cy="39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2000" b="1">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725" name="Google Shape;725;p22"/>
          <p:cNvSpPr txBox="1">
            <a:spLocks noGrp="1"/>
          </p:cNvSpPr>
          <p:nvPr>
            <p:ph type="subTitle" idx="2"/>
          </p:nvPr>
        </p:nvSpPr>
        <p:spPr>
          <a:xfrm>
            <a:off x="2738238" y="2099169"/>
            <a:ext cx="3672000" cy="74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726" name="Google Shape;726;p22"/>
          <p:cNvSpPr txBox="1">
            <a:spLocks noGrp="1"/>
          </p:cNvSpPr>
          <p:nvPr>
            <p:ph type="subTitle" idx="3"/>
          </p:nvPr>
        </p:nvSpPr>
        <p:spPr>
          <a:xfrm>
            <a:off x="2738238" y="4025725"/>
            <a:ext cx="3672000" cy="38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000" b="1"/>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727" name="Google Shape;727;p22"/>
          <p:cNvSpPr txBox="1"/>
          <p:nvPr/>
        </p:nvSpPr>
        <p:spPr>
          <a:xfrm>
            <a:off x="2738238" y="3462150"/>
            <a:ext cx="3672000" cy="5541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000">
                <a:solidFill>
                  <a:schemeClr val="dk1"/>
                </a:solidFill>
                <a:latin typeface="Archivo"/>
                <a:ea typeface="Archivo"/>
                <a:cs typeface="Archivo"/>
                <a:sym typeface="Archivo"/>
              </a:rPr>
              <a:t>CREDITS: This presentation template was created by </a:t>
            </a:r>
            <a:r>
              <a:rPr lang="en" sz="1000" b="1" u="sng">
                <a:solidFill>
                  <a:schemeClr val="hlink"/>
                </a:solidFill>
                <a:latin typeface="Archivo"/>
                <a:ea typeface="Archivo"/>
                <a:cs typeface="Archivo"/>
                <a:sym typeface="Archivo"/>
                <a:hlinkClick r:id="rId2"/>
              </a:rPr>
              <a:t>Slidesgo</a:t>
            </a:r>
            <a:r>
              <a:rPr lang="en" sz="1000">
                <a:solidFill>
                  <a:schemeClr val="dk1"/>
                </a:solidFill>
                <a:latin typeface="Archivo"/>
                <a:ea typeface="Archivo"/>
                <a:cs typeface="Archivo"/>
                <a:sym typeface="Archivo"/>
              </a:rPr>
              <a:t>, and includes icons by </a:t>
            </a:r>
            <a:r>
              <a:rPr lang="en" sz="1000" b="1" u="sng">
                <a:solidFill>
                  <a:schemeClr val="hlink"/>
                </a:solidFill>
                <a:latin typeface="Archivo"/>
                <a:ea typeface="Archivo"/>
                <a:cs typeface="Archivo"/>
                <a:sym typeface="Archivo"/>
                <a:hlinkClick r:id="rId3"/>
              </a:rPr>
              <a:t>Flaticon</a:t>
            </a:r>
            <a:r>
              <a:rPr lang="en" sz="1000">
                <a:solidFill>
                  <a:schemeClr val="dk1"/>
                </a:solidFill>
                <a:latin typeface="Archivo"/>
                <a:ea typeface="Archivo"/>
                <a:cs typeface="Archivo"/>
                <a:sym typeface="Archivo"/>
              </a:rPr>
              <a:t>, and infographics &amp; images by </a:t>
            </a:r>
            <a:r>
              <a:rPr lang="en" sz="1000" b="1" u="sng">
                <a:solidFill>
                  <a:schemeClr val="hlink"/>
                </a:solidFill>
                <a:latin typeface="Archivo"/>
                <a:ea typeface="Archivo"/>
                <a:cs typeface="Archivo"/>
                <a:sym typeface="Archivo"/>
                <a:hlinkClick r:id="rId4"/>
              </a:rPr>
              <a:t>Freepik</a:t>
            </a:r>
            <a:endParaRPr sz="1000" b="1">
              <a:solidFill>
                <a:schemeClr val="dk1"/>
              </a:solidFill>
              <a:latin typeface="Archivo"/>
              <a:ea typeface="Archivo"/>
              <a:cs typeface="Archivo"/>
              <a:sym typeface="Archiv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728"/>
        <p:cNvGrpSpPr/>
        <p:nvPr/>
      </p:nvGrpSpPr>
      <p:grpSpPr>
        <a:xfrm>
          <a:off x="0" y="0"/>
          <a:ext cx="0" cy="0"/>
          <a:chOff x="0" y="0"/>
          <a:chExt cx="0" cy="0"/>
        </a:xfrm>
      </p:grpSpPr>
      <p:grpSp>
        <p:nvGrpSpPr>
          <p:cNvPr id="729" name="Google Shape;729;p23"/>
          <p:cNvGrpSpPr/>
          <p:nvPr/>
        </p:nvGrpSpPr>
        <p:grpSpPr>
          <a:xfrm>
            <a:off x="262200" y="262350"/>
            <a:ext cx="8617488" cy="4618794"/>
            <a:chOff x="266600" y="258700"/>
            <a:chExt cx="8617488" cy="4618794"/>
          </a:xfrm>
        </p:grpSpPr>
        <p:sp>
          <p:nvSpPr>
            <p:cNvPr id="730" name="Google Shape;730;p23"/>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3"/>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3"/>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3"/>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3"/>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3"/>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3"/>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3"/>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3"/>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3"/>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3"/>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3"/>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23"/>
          <p:cNvGrpSpPr/>
          <p:nvPr/>
        </p:nvGrpSpPr>
        <p:grpSpPr>
          <a:xfrm>
            <a:off x="8189288" y="3004336"/>
            <a:ext cx="1189502" cy="2244987"/>
            <a:chOff x="3909834" y="3583857"/>
            <a:chExt cx="650677" cy="1228044"/>
          </a:xfrm>
        </p:grpSpPr>
        <p:sp>
          <p:nvSpPr>
            <p:cNvPr id="743" name="Google Shape;743;p23"/>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3"/>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 name="Google Shape;746;p23"/>
            <p:cNvGrpSpPr/>
            <p:nvPr/>
          </p:nvGrpSpPr>
          <p:grpSpPr>
            <a:xfrm>
              <a:off x="3959943" y="3626229"/>
              <a:ext cx="573426" cy="768837"/>
              <a:chOff x="3959943" y="3626229"/>
              <a:chExt cx="573426" cy="768837"/>
            </a:xfrm>
          </p:grpSpPr>
          <p:sp>
            <p:nvSpPr>
              <p:cNvPr id="747" name="Google Shape;747;p23"/>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3"/>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3"/>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3"/>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3"/>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3"/>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3"/>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3"/>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3"/>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3"/>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23"/>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3"/>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3"/>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23"/>
          <p:cNvGrpSpPr/>
          <p:nvPr/>
        </p:nvGrpSpPr>
        <p:grpSpPr>
          <a:xfrm rot="5400000">
            <a:off x="-766549" y="1223403"/>
            <a:ext cx="1992625" cy="834198"/>
            <a:chOff x="9283781" y="3515453"/>
            <a:chExt cx="1460548" cy="608548"/>
          </a:xfrm>
        </p:grpSpPr>
        <p:sp>
          <p:nvSpPr>
            <p:cNvPr id="761" name="Google Shape;761;p23"/>
            <p:cNvSpPr/>
            <p:nvPr/>
          </p:nvSpPr>
          <p:spPr>
            <a:xfrm>
              <a:off x="9293721" y="3515453"/>
              <a:ext cx="1450608" cy="607893"/>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3"/>
            <p:cNvSpPr/>
            <p:nvPr/>
          </p:nvSpPr>
          <p:spPr>
            <a:xfrm>
              <a:off x="9283781" y="3515453"/>
              <a:ext cx="1460220" cy="607893"/>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3"/>
            <p:cNvSpPr/>
            <p:nvPr/>
          </p:nvSpPr>
          <p:spPr>
            <a:xfrm>
              <a:off x="9290663" y="3515453"/>
              <a:ext cx="1452683" cy="608548"/>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3"/>
            <p:cNvSpPr/>
            <p:nvPr/>
          </p:nvSpPr>
          <p:spPr>
            <a:xfrm>
              <a:off x="9290663" y="3515453"/>
              <a:ext cx="1452683" cy="608548"/>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grpSp>
        <p:nvGrpSpPr>
          <p:cNvPr id="33" name="Google Shape;33;p3"/>
          <p:cNvGrpSpPr/>
          <p:nvPr/>
        </p:nvGrpSpPr>
        <p:grpSpPr>
          <a:xfrm>
            <a:off x="266538" y="258700"/>
            <a:ext cx="8615400" cy="4618794"/>
            <a:chOff x="266538" y="258700"/>
            <a:chExt cx="8615400" cy="4618794"/>
          </a:xfrm>
        </p:grpSpPr>
        <p:sp>
          <p:nvSpPr>
            <p:cNvPr id="34" name="Google Shape;34;p3"/>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3"/>
            <p:cNvGrpSpPr/>
            <p:nvPr/>
          </p:nvGrpSpPr>
          <p:grpSpPr>
            <a:xfrm>
              <a:off x="6848403" y="458556"/>
              <a:ext cx="2010204" cy="178352"/>
              <a:chOff x="4905603" y="626944"/>
              <a:chExt cx="2010204" cy="178352"/>
            </a:xfrm>
          </p:grpSpPr>
          <p:sp>
            <p:nvSpPr>
              <p:cNvPr id="41" name="Google Shape;41;p3"/>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3"/>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3"/>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6" name="Google Shape;56;p3"/>
          <p:cNvSpPr txBox="1">
            <a:spLocks noGrp="1"/>
          </p:cNvSpPr>
          <p:nvPr>
            <p:ph type="title" idx="2" hasCustomPrompt="1"/>
          </p:nvPr>
        </p:nvSpPr>
        <p:spPr>
          <a:xfrm>
            <a:off x="724050" y="997850"/>
            <a:ext cx="1223100" cy="12231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0000"/>
              <a:buNone/>
              <a:defRPr sz="6000" i="1">
                <a:solidFill>
                  <a:schemeClr val="accen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7" name="Google Shape;57;p3"/>
          <p:cNvSpPr txBox="1">
            <a:spLocks noGrp="1"/>
          </p:cNvSpPr>
          <p:nvPr>
            <p:ph type="subTitle" idx="1"/>
          </p:nvPr>
        </p:nvSpPr>
        <p:spPr>
          <a:xfrm>
            <a:off x="724050" y="3884700"/>
            <a:ext cx="4350600" cy="4098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58" name="Google Shape;58;p3"/>
          <p:cNvSpPr>
            <a:spLocks noGrp="1"/>
          </p:cNvSpPr>
          <p:nvPr>
            <p:ph type="pic" idx="3"/>
          </p:nvPr>
        </p:nvSpPr>
        <p:spPr>
          <a:xfrm>
            <a:off x="5505600" y="724875"/>
            <a:ext cx="3168900" cy="38460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10_1">
    <p:bg>
      <p:bgPr>
        <a:solidFill>
          <a:schemeClr val="lt2"/>
        </a:solidFill>
        <a:effectLst/>
      </p:bgPr>
    </p:bg>
    <p:spTree>
      <p:nvGrpSpPr>
        <p:cNvPr id="1" name="Shape 765"/>
        <p:cNvGrpSpPr/>
        <p:nvPr/>
      </p:nvGrpSpPr>
      <p:grpSpPr>
        <a:xfrm>
          <a:off x="0" y="0"/>
          <a:ext cx="0" cy="0"/>
          <a:chOff x="0" y="0"/>
          <a:chExt cx="0" cy="0"/>
        </a:xfrm>
      </p:grpSpPr>
      <p:grpSp>
        <p:nvGrpSpPr>
          <p:cNvPr id="766" name="Google Shape;766;p24"/>
          <p:cNvGrpSpPr/>
          <p:nvPr/>
        </p:nvGrpSpPr>
        <p:grpSpPr>
          <a:xfrm>
            <a:off x="262200" y="262350"/>
            <a:ext cx="8617500" cy="4618794"/>
            <a:chOff x="266600" y="258700"/>
            <a:chExt cx="8617500" cy="4618794"/>
          </a:xfrm>
        </p:grpSpPr>
        <p:sp>
          <p:nvSpPr>
            <p:cNvPr id="767" name="Google Shape;767;p24"/>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4"/>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4"/>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4"/>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4"/>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4"/>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4"/>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4"/>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4"/>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4"/>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4"/>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4"/>
            <p:cNvSpPr/>
            <p:nvPr/>
          </p:nvSpPr>
          <p:spPr>
            <a:xfrm>
              <a:off x="268700"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24"/>
          <p:cNvGrpSpPr/>
          <p:nvPr/>
        </p:nvGrpSpPr>
        <p:grpSpPr>
          <a:xfrm>
            <a:off x="-295331" y="650453"/>
            <a:ext cx="908584" cy="908582"/>
            <a:chOff x="5229219" y="135375"/>
            <a:chExt cx="330406" cy="330406"/>
          </a:xfrm>
        </p:grpSpPr>
        <p:sp>
          <p:nvSpPr>
            <p:cNvPr id="780" name="Google Shape;780;p24"/>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4"/>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4"/>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4"/>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4"/>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4"/>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4"/>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4"/>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4"/>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4"/>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4"/>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4"/>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4"/>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4"/>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4"/>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4"/>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4"/>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4"/>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4"/>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4"/>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4"/>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4"/>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4"/>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4"/>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24"/>
          <p:cNvGrpSpPr/>
          <p:nvPr/>
        </p:nvGrpSpPr>
        <p:grpSpPr>
          <a:xfrm>
            <a:off x="7316749" y="729858"/>
            <a:ext cx="1317176" cy="749764"/>
            <a:chOff x="262200" y="3357384"/>
            <a:chExt cx="1642159" cy="684216"/>
          </a:xfrm>
        </p:grpSpPr>
        <p:sp>
          <p:nvSpPr>
            <p:cNvPr id="805" name="Google Shape;805;p24"/>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4"/>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4"/>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4"/>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24"/>
          <p:cNvGrpSpPr/>
          <p:nvPr/>
        </p:nvGrpSpPr>
        <p:grpSpPr>
          <a:xfrm rot="5400000">
            <a:off x="7188825" y="2151990"/>
            <a:ext cx="2198523" cy="1458886"/>
            <a:chOff x="262200" y="3357384"/>
            <a:chExt cx="1642159" cy="684216"/>
          </a:xfrm>
        </p:grpSpPr>
        <p:sp>
          <p:nvSpPr>
            <p:cNvPr id="810" name="Google Shape;810;p24"/>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4"/>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4"/>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4"/>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24"/>
          <p:cNvGrpSpPr/>
          <p:nvPr/>
        </p:nvGrpSpPr>
        <p:grpSpPr>
          <a:xfrm>
            <a:off x="7778212" y="3656375"/>
            <a:ext cx="855723" cy="1522614"/>
            <a:chOff x="5081850" y="1981125"/>
            <a:chExt cx="168125" cy="299150"/>
          </a:xfrm>
        </p:grpSpPr>
        <p:sp>
          <p:nvSpPr>
            <p:cNvPr id="815" name="Google Shape;815;p24"/>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4"/>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4"/>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4"/>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24"/>
            <p:cNvGrpSpPr/>
            <p:nvPr/>
          </p:nvGrpSpPr>
          <p:grpSpPr>
            <a:xfrm>
              <a:off x="5086475" y="2011175"/>
              <a:ext cx="163500" cy="170825"/>
              <a:chOff x="5086475" y="2011175"/>
              <a:chExt cx="163500" cy="170825"/>
            </a:xfrm>
          </p:grpSpPr>
          <p:sp>
            <p:nvSpPr>
              <p:cNvPr id="820" name="Google Shape;820;p24"/>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4"/>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4"/>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4"/>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4"/>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4"/>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4"/>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4"/>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4"/>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4"/>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4"/>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4"/>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4"/>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4"/>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4"/>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4"/>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4"/>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4"/>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4"/>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4"/>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4"/>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4"/>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4"/>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4"/>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 name="Google Shape;844;p24"/>
          <p:cNvGrpSpPr/>
          <p:nvPr/>
        </p:nvGrpSpPr>
        <p:grpSpPr>
          <a:xfrm>
            <a:off x="-440077" y="2576308"/>
            <a:ext cx="1110229" cy="1080133"/>
            <a:chOff x="-2137228" y="1713916"/>
            <a:chExt cx="886198" cy="862175"/>
          </a:xfrm>
        </p:grpSpPr>
        <p:sp>
          <p:nvSpPr>
            <p:cNvPr id="845" name="Google Shape;845;p24"/>
            <p:cNvSpPr/>
            <p:nvPr/>
          </p:nvSpPr>
          <p:spPr>
            <a:xfrm>
              <a:off x="-1995630" y="1713916"/>
              <a:ext cx="744600" cy="744161"/>
            </a:xfrm>
            <a:custGeom>
              <a:avLst/>
              <a:gdLst/>
              <a:ahLst/>
              <a:cxnLst/>
              <a:rect l="l" t="t" r="r" b="b"/>
              <a:pathLst>
                <a:path w="5653" h="5650" extrusionOk="0">
                  <a:moveTo>
                    <a:pt x="1" y="1"/>
                  </a:moveTo>
                  <a:lnTo>
                    <a:pt x="1" y="5649"/>
                  </a:lnTo>
                  <a:lnTo>
                    <a:pt x="5653" y="5649"/>
                  </a:lnTo>
                  <a:lnTo>
                    <a:pt x="56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4"/>
            <p:cNvSpPr/>
            <p:nvPr/>
          </p:nvSpPr>
          <p:spPr>
            <a:xfrm>
              <a:off x="-1959539" y="1749082"/>
              <a:ext cx="673736" cy="673828"/>
            </a:xfrm>
            <a:custGeom>
              <a:avLst/>
              <a:gdLst/>
              <a:ahLst/>
              <a:cxnLst/>
              <a:rect l="l" t="t" r="r" b="b"/>
              <a:pathLst>
                <a:path w="5115" h="5116" extrusionOk="0">
                  <a:moveTo>
                    <a:pt x="0" y="1"/>
                  </a:moveTo>
                  <a:lnTo>
                    <a:pt x="0" y="5115"/>
                  </a:lnTo>
                  <a:lnTo>
                    <a:pt x="5115" y="5115"/>
                  </a:lnTo>
                  <a:lnTo>
                    <a:pt x="5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4"/>
            <p:cNvSpPr/>
            <p:nvPr/>
          </p:nvSpPr>
          <p:spPr>
            <a:xfrm>
              <a:off x="-1853901" y="1865120"/>
              <a:ext cx="137250" cy="126442"/>
            </a:xfrm>
            <a:custGeom>
              <a:avLst/>
              <a:gdLst/>
              <a:ahLst/>
              <a:cxnLst/>
              <a:rect l="l" t="t" r="r" b="b"/>
              <a:pathLst>
                <a:path w="1042" h="960" extrusionOk="0">
                  <a:moveTo>
                    <a:pt x="519" y="1"/>
                  </a:moveTo>
                  <a:cubicBezTo>
                    <a:pt x="488" y="1"/>
                    <a:pt x="457" y="4"/>
                    <a:pt x="425" y="10"/>
                  </a:cubicBezTo>
                  <a:cubicBezTo>
                    <a:pt x="236" y="48"/>
                    <a:pt x="85" y="199"/>
                    <a:pt x="51" y="387"/>
                  </a:cubicBezTo>
                  <a:cubicBezTo>
                    <a:pt x="1" y="645"/>
                    <a:pt x="170" y="897"/>
                    <a:pt x="428" y="950"/>
                  </a:cubicBezTo>
                  <a:cubicBezTo>
                    <a:pt x="459" y="956"/>
                    <a:pt x="489" y="959"/>
                    <a:pt x="519" y="959"/>
                  </a:cubicBezTo>
                  <a:cubicBezTo>
                    <a:pt x="744" y="959"/>
                    <a:pt x="947" y="800"/>
                    <a:pt x="991" y="573"/>
                  </a:cubicBezTo>
                  <a:cubicBezTo>
                    <a:pt x="1042" y="312"/>
                    <a:pt x="872" y="60"/>
                    <a:pt x="614" y="10"/>
                  </a:cubicBezTo>
                  <a:cubicBezTo>
                    <a:pt x="582" y="4"/>
                    <a:pt x="551" y="1"/>
                    <a:pt x="51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p:nvPr/>
          </p:nvSpPr>
          <p:spPr>
            <a:xfrm>
              <a:off x="-1769337" y="1974441"/>
              <a:ext cx="482746" cy="271586"/>
            </a:xfrm>
            <a:custGeom>
              <a:avLst/>
              <a:gdLst/>
              <a:ahLst/>
              <a:cxnLst/>
              <a:rect l="l" t="t" r="r" b="b"/>
              <a:pathLst>
                <a:path w="3665" h="2062" extrusionOk="0">
                  <a:moveTo>
                    <a:pt x="1831" y="1"/>
                  </a:moveTo>
                  <a:lnTo>
                    <a:pt x="0" y="2061"/>
                  </a:lnTo>
                  <a:lnTo>
                    <a:pt x="3664" y="2061"/>
                  </a:lnTo>
                  <a:lnTo>
                    <a:pt x="183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4"/>
            <p:cNvSpPr/>
            <p:nvPr/>
          </p:nvSpPr>
          <p:spPr>
            <a:xfrm>
              <a:off x="-1954929" y="2069405"/>
              <a:ext cx="398973" cy="176623"/>
            </a:xfrm>
            <a:custGeom>
              <a:avLst/>
              <a:gdLst/>
              <a:ahLst/>
              <a:cxnLst/>
              <a:rect l="l" t="t" r="r" b="b"/>
              <a:pathLst>
                <a:path w="3029" h="1341" extrusionOk="0">
                  <a:moveTo>
                    <a:pt x="1513" y="0"/>
                  </a:moveTo>
                  <a:lnTo>
                    <a:pt x="0" y="1340"/>
                  </a:lnTo>
                  <a:lnTo>
                    <a:pt x="3029" y="1340"/>
                  </a:lnTo>
                  <a:lnTo>
                    <a:pt x="15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4"/>
            <p:cNvSpPr/>
            <p:nvPr/>
          </p:nvSpPr>
          <p:spPr>
            <a:xfrm>
              <a:off x="-1959539" y="2245898"/>
              <a:ext cx="673736" cy="177413"/>
            </a:xfrm>
            <a:custGeom>
              <a:avLst/>
              <a:gdLst/>
              <a:ahLst/>
              <a:cxnLst/>
              <a:rect l="l" t="t" r="r" b="b"/>
              <a:pathLst>
                <a:path w="5115" h="1347" extrusionOk="0">
                  <a:moveTo>
                    <a:pt x="0" y="0"/>
                  </a:moveTo>
                  <a:lnTo>
                    <a:pt x="0" y="1346"/>
                  </a:lnTo>
                  <a:lnTo>
                    <a:pt x="5115" y="1346"/>
                  </a:lnTo>
                  <a:lnTo>
                    <a:pt x="51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4"/>
            <p:cNvSpPr/>
            <p:nvPr/>
          </p:nvSpPr>
          <p:spPr>
            <a:xfrm>
              <a:off x="-2137228" y="1831929"/>
              <a:ext cx="744073" cy="744161"/>
            </a:xfrm>
            <a:custGeom>
              <a:avLst/>
              <a:gdLst/>
              <a:ahLst/>
              <a:cxnLst/>
              <a:rect l="l" t="t" r="r" b="b"/>
              <a:pathLst>
                <a:path w="5649" h="5650" extrusionOk="0">
                  <a:moveTo>
                    <a:pt x="0" y="1"/>
                  </a:moveTo>
                  <a:lnTo>
                    <a:pt x="0" y="5650"/>
                  </a:lnTo>
                  <a:lnTo>
                    <a:pt x="5649" y="5650"/>
                  </a:lnTo>
                  <a:lnTo>
                    <a:pt x="56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4"/>
            <p:cNvSpPr/>
            <p:nvPr/>
          </p:nvSpPr>
          <p:spPr>
            <a:xfrm>
              <a:off x="-2101664" y="1868018"/>
              <a:ext cx="673736" cy="673696"/>
            </a:xfrm>
            <a:custGeom>
              <a:avLst/>
              <a:gdLst/>
              <a:ahLst/>
              <a:cxnLst/>
              <a:rect l="l" t="t" r="r" b="b"/>
              <a:pathLst>
                <a:path w="5115" h="5115" extrusionOk="0">
                  <a:moveTo>
                    <a:pt x="1" y="1"/>
                  </a:moveTo>
                  <a:lnTo>
                    <a:pt x="1" y="5115"/>
                  </a:lnTo>
                  <a:lnTo>
                    <a:pt x="5115" y="5115"/>
                  </a:lnTo>
                  <a:lnTo>
                    <a:pt x="51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4"/>
            <p:cNvSpPr/>
            <p:nvPr/>
          </p:nvSpPr>
          <p:spPr>
            <a:xfrm>
              <a:off x="-1996025" y="1983134"/>
              <a:ext cx="137250" cy="126442"/>
            </a:xfrm>
            <a:custGeom>
              <a:avLst/>
              <a:gdLst/>
              <a:ahLst/>
              <a:cxnLst/>
              <a:rect l="l" t="t" r="r" b="b"/>
              <a:pathLst>
                <a:path w="1042" h="960" extrusionOk="0">
                  <a:moveTo>
                    <a:pt x="520" y="1"/>
                  </a:moveTo>
                  <a:cubicBezTo>
                    <a:pt x="488" y="1"/>
                    <a:pt x="457" y="4"/>
                    <a:pt x="425" y="10"/>
                  </a:cubicBezTo>
                  <a:cubicBezTo>
                    <a:pt x="237" y="48"/>
                    <a:pt x="92" y="196"/>
                    <a:pt x="54" y="388"/>
                  </a:cubicBezTo>
                  <a:cubicBezTo>
                    <a:pt x="1" y="646"/>
                    <a:pt x="171" y="897"/>
                    <a:pt x="428" y="951"/>
                  </a:cubicBezTo>
                  <a:cubicBezTo>
                    <a:pt x="459" y="957"/>
                    <a:pt x="490" y="960"/>
                    <a:pt x="521" y="960"/>
                  </a:cubicBezTo>
                  <a:cubicBezTo>
                    <a:pt x="746" y="960"/>
                    <a:pt x="947" y="801"/>
                    <a:pt x="991" y="573"/>
                  </a:cubicBezTo>
                  <a:cubicBezTo>
                    <a:pt x="1042" y="312"/>
                    <a:pt x="875" y="61"/>
                    <a:pt x="614" y="10"/>
                  </a:cubicBezTo>
                  <a:cubicBezTo>
                    <a:pt x="583" y="4"/>
                    <a:pt x="551"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4"/>
            <p:cNvSpPr/>
            <p:nvPr/>
          </p:nvSpPr>
          <p:spPr>
            <a:xfrm>
              <a:off x="-1911462" y="2092981"/>
              <a:ext cx="482746" cy="271059"/>
            </a:xfrm>
            <a:custGeom>
              <a:avLst/>
              <a:gdLst/>
              <a:ahLst/>
              <a:cxnLst/>
              <a:rect l="l" t="t" r="r" b="b"/>
              <a:pathLst>
                <a:path w="3665" h="2058" extrusionOk="0">
                  <a:moveTo>
                    <a:pt x="1834" y="0"/>
                  </a:moveTo>
                  <a:lnTo>
                    <a:pt x="0" y="2057"/>
                  </a:lnTo>
                  <a:lnTo>
                    <a:pt x="3665" y="2057"/>
                  </a:lnTo>
                  <a:lnTo>
                    <a:pt x="1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4"/>
            <p:cNvSpPr/>
            <p:nvPr/>
          </p:nvSpPr>
          <p:spPr>
            <a:xfrm>
              <a:off x="-2096658" y="2187418"/>
              <a:ext cx="398710" cy="176623"/>
            </a:xfrm>
            <a:custGeom>
              <a:avLst/>
              <a:gdLst/>
              <a:ahLst/>
              <a:cxnLst/>
              <a:rect l="l" t="t" r="r" b="b"/>
              <a:pathLst>
                <a:path w="3027" h="1341" extrusionOk="0">
                  <a:moveTo>
                    <a:pt x="1513" y="1"/>
                  </a:moveTo>
                  <a:lnTo>
                    <a:pt x="0" y="1340"/>
                  </a:lnTo>
                  <a:lnTo>
                    <a:pt x="3026" y="1340"/>
                  </a:lnTo>
                  <a:lnTo>
                    <a:pt x="1513"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4"/>
            <p:cNvSpPr/>
            <p:nvPr/>
          </p:nvSpPr>
          <p:spPr>
            <a:xfrm>
              <a:off x="-2096658" y="2187418"/>
              <a:ext cx="398710" cy="176623"/>
            </a:xfrm>
            <a:custGeom>
              <a:avLst/>
              <a:gdLst/>
              <a:ahLst/>
              <a:cxnLst/>
              <a:rect l="l" t="t" r="r" b="b"/>
              <a:pathLst>
                <a:path w="3027" h="1341" extrusionOk="0">
                  <a:moveTo>
                    <a:pt x="1513" y="1"/>
                  </a:moveTo>
                  <a:lnTo>
                    <a:pt x="0" y="1340"/>
                  </a:lnTo>
                  <a:lnTo>
                    <a:pt x="3026" y="1340"/>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24"/>
          <p:cNvGrpSpPr/>
          <p:nvPr/>
        </p:nvGrpSpPr>
        <p:grpSpPr>
          <a:xfrm>
            <a:off x="104843" y="3499311"/>
            <a:ext cx="1238421" cy="1679635"/>
            <a:chOff x="460250" y="1921475"/>
            <a:chExt cx="233075" cy="316125"/>
          </a:xfrm>
        </p:grpSpPr>
        <p:grpSp>
          <p:nvGrpSpPr>
            <p:cNvPr id="858" name="Google Shape;858;p24"/>
            <p:cNvGrpSpPr/>
            <p:nvPr/>
          </p:nvGrpSpPr>
          <p:grpSpPr>
            <a:xfrm>
              <a:off x="460250" y="1921475"/>
              <a:ext cx="233075" cy="185800"/>
              <a:chOff x="460250" y="1921475"/>
              <a:chExt cx="233075" cy="185800"/>
            </a:xfrm>
          </p:grpSpPr>
          <p:sp>
            <p:nvSpPr>
              <p:cNvPr id="859" name="Google Shape;859;p24"/>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4"/>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4"/>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4"/>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24"/>
            <p:cNvGrpSpPr/>
            <p:nvPr/>
          </p:nvGrpSpPr>
          <p:grpSpPr>
            <a:xfrm>
              <a:off x="470000" y="1944350"/>
              <a:ext cx="211300" cy="231925"/>
              <a:chOff x="470000" y="1944350"/>
              <a:chExt cx="211300" cy="231925"/>
            </a:xfrm>
          </p:grpSpPr>
          <p:sp>
            <p:nvSpPr>
              <p:cNvPr id="864" name="Google Shape;864;p24"/>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4"/>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4"/>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4"/>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4"/>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4"/>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4"/>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4"/>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4"/>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4"/>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4"/>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4"/>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4"/>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4"/>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24"/>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4"/>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4"/>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grpSp>
        <p:nvGrpSpPr>
          <p:cNvPr id="60" name="Google Shape;60;p4"/>
          <p:cNvGrpSpPr/>
          <p:nvPr/>
        </p:nvGrpSpPr>
        <p:grpSpPr>
          <a:xfrm>
            <a:off x="262200" y="262350"/>
            <a:ext cx="8617488" cy="4618794"/>
            <a:chOff x="266600" y="258700"/>
            <a:chExt cx="8617488" cy="4618794"/>
          </a:xfrm>
        </p:grpSpPr>
        <p:sp>
          <p:nvSpPr>
            <p:cNvPr id="61" name="Google Shape;61;p4"/>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4"/>
          <p:cNvSpPr txBox="1">
            <a:spLocks noGrp="1"/>
          </p:cNvSpPr>
          <p:nvPr>
            <p:ph type="title"/>
          </p:nvPr>
        </p:nvSpPr>
        <p:spPr>
          <a:xfrm>
            <a:off x="720000" y="552150"/>
            <a:ext cx="7704000" cy="5763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4" name="Google Shape;74;p4"/>
          <p:cNvSpPr txBox="1">
            <a:spLocks noGrp="1"/>
          </p:cNvSpPr>
          <p:nvPr>
            <p:ph type="body" idx="1"/>
          </p:nvPr>
        </p:nvSpPr>
        <p:spPr>
          <a:xfrm>
            <a:off x="720000" y="1128450"/>
            <a:ext cx="7704000" cy="245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a:solidFill>
                  <a:srgbClr val="44361A"/>
                </a:solidFill>
              </a:defRPr>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grpSp>
        <p:nvGrpSpPr>
          <p:cNvPr id="75" name="Google Shape;75;p4"/>
          <p:cNvGrpSpPr/>
          <p:nvPr/>
        </p:nvGrpSpPr>
        <p:grpSpPr>
          <a:xfrm>
            <a:off x="8535620" y="1783413"/>
            <a:ext cx="766815" cy="613870"/>
            <a:chOff x="1680490" y="1133400"/>
            <a:chExt cx="2104323" cy="1684605"/>
          </a:xfrm>
        </p:grpSpPr>
        <p:grpSp>
          <p:nvGrpSpPr>
            <p:cNvPr id="76" name="Google Shape;76;p4"/>
            <p:cNvGrpSpPr/>
            <p:nvPr/>
          </p:nvGrpSpPr>
          <p:grpSpPr>
            <a:xfrm>
              <a:off x="1680490" y="1133407"/>
              <a:ext cx="2104156" cy="1684598"/>
              <a:chOff x="1485138" y="1133425"/>
              <a:chExt cx="156975" cy="125675"/>
            </a:xfrm>
          </p:grpSpPr>
          <p:sp>
            <p:nvSpPr>
              <p:cNvPr id="77" name="Google Shape;77;p4"/>
              <p:cNvSpPr/>
              <p:nvPr/>
            </p:nvSpPr>
            <p:spPr>
              <a:xfrm>
                <a:off x="1485138" y="1144675"/>
                <a:ext cx="156975" cy="114425"/>
              </a:xfrm>
              <a:custGeom>
                <a:avLst/>
                <a:gdLst/>
                <a:ahLst/>
                <a:cxnLst/>
                <a:rect l="l" t="t" r="r" b="b"/>
                <a:pathLst>
                  <a:path w="6279" h="4577" extrusionOk="0">
                    <a:moveTo>
                      <a:pt x="0" y="0"/>
                    </a:moveTo>
                    <a:lnTo>
                      <a:pt x="0" y="4577"/>
                    </a:lnTo>
                    <a:lnTo>
                      <a:pt x="6278" y="4577"/>
                    </a:lnTo>
                    <a:lnTo>
                      <a:pt x="6278"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1485138" y="1133425"/>
                <a:ext cx="55850" cy="11275"/>
              </a:xfrm>
              <a:custGeom>
                <a:avLst/>
                <a:gdLst/>
                <a:ahLst/>
                <a:cxnLst/>
                <a:rect l="l" t="t" r="r" b="b"/>
                <a:pathLst>
                  <a:path w="2234" h="451" extrusionOk="0">
                    <a:moveTo>
                      <a:pt x="0" y="1"/>
                    </a:moveTo>
                    <a:lnTo>
                      <a:pt x="0" y="450"/>
                    </a:lnTo>
                    <a:lnTo>
                      <a:pt x="2233" y="450"/>
                    </a:lnTo>
                    <a:lnTo>
                      <a:pt x="2111"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4"/>
            <p:cNvSpPr/>
            <p:nvPr/>
          </p:nvSpPr>
          <p:spPr>
            <a:xfrm>
              <a:off x="1680657" y="1284206"/>
              <a:ext cx="2104156" cy="1533798"/>
            </a:xfrm>
            <a:custGeom>
              <a:avLst/>
              <a:gdLst/>
              <a:ahLst/>
              <a:cxnLst/>
              <a:rect l="l" t="t" r="r" b="b"/>
              <a:pathLst>
                <a:path w="6279" h="4577" extrusionOk="0">
                  <a:moveTo>
                    <a:pt x="0" y="0"/>
                  </a:moveTo>
                  <a:lnTo>
                    <a:pt x="0" y="4577"/>
                  </a:lnTo>
                  <a:lnTo>
                    <a:pt x="6278" y="4577"/>
                  </a:lnTo>
                  <a:lnTo>
                    <a:pt x="62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1680650" y="1133400"/>
              <a:ext cx="748652" cy="161875"/>
            </a:xfrm>
            <a:custGeom>
              <a:avLst/>
              <a:gdLst/>
              <a:ahLst/>
              <a:cxnLst/>
              <a:rect l="l" t="t" r="r" b="b"/>
              <a:pathLst>
                <a:path w="2234" h="451" extrusionOk="0">
                  <a:moveTo>
                    <a:pt x="0" y="1"/>
                  </a:moveTo>
                  <a:lnTo>
                    <a:pt x="0" y="450"/>
                  </a:lnTo>
                  <a:lnTo>
                    <a:pt x="2233" y="450"/>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4"/>
          <p:cNvGrpSpPr/>
          <p:nvPr/>
        </p:nvGrpSpPr>
        <p:grpSpPr>
          <a:xfrm>
            <a:off x="-104932" y="2867129"/>
            <a:ext cx="734262" cy="734260"/>
            <a:chOff x="-104932" y="2867129"/>
            <a:chExt cx="734262" cy="734260"/>
          </a:xfrm>
        </p:grpSpPr>
        <p:grpSp>
          <p:nvGrpSpPr>
            <p:cNvPr id="82" name="Google Shape;82;p4"/>
            <p:cNvGrpSpPr/>
            <p:nvPr/>
          </p:nvGrpSpPr>
          <p:grpSpPr>
            <a:xfrm>
              <a:off x="-104932" y="2867129"/>
              <a:ext cx="734262" cy="734260"/>
              <a:chOff x="5229219" y="135375"/>
              <a:chExt cx="330406" cy="330406"/>
            </a:xfrm>
          </p:grpSpPr>
          <p:sp>
            <p:nvSpPr>
              <p:cNvPr id="83" name="Google Shape;83;p4"/>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9500" y="2912225"/>
              <a:ext cx="642300" cy="64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400" b="1">
                  <a:solidFill>
                    <a:schemeClr val="dk2"/>
                  </a:solidFill>
                  <a:latin typeface="Abril Fatface"/>
                  <a:ea typeface="Abril Fatface"/>
                  <a:cs typeface="Abril Fatface"/>
                  <a:sym typeface="Abril Fatface"/>
                </a:rPr>
                <a:t>T</a:t>
              </a:r>
              <a:endParaRPr sz="3400" b="1">
                <a:solidFill>
                  <a:schemeClr val="dk2"/>
                </a:solidFill>
                <a:latin typeface="Abril Fatface"/>
                <a:ea typeface="Abril Fatface"/>
                <a:cs typeface="Abril Fatface"/>
                <a:sym typeface="Abril Fatface"/>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8"/>
        <p:cNvGrpSpPr/>
        <p:nvPr/>
      </p:nvGrpSpPr>
      <p:grpSpPr>
        <a:xfrm>
          <a:off x="0" y="0"/>
          <a:ext cx="0" cy="0"/>
          <a:chOff x="0" y="0"/>
          <a:chExt cx="0" cy="0"/>
        </a:xfrm>
      </p:grpSpPr>
      <p:grpSp>
        <p:nvGrpSpPr>
          <p:cNvPr id="109" name="Google Shape;109;p5"/>
          <p:cNvGrpSpPr/>
          <p:nvPr/>
        </p:nvGrpSpPr>
        <p:grpSpPr>
          <a:xfrm>
            <a:off x="262200" y="262350"/>
            <a:ext cx="8617488" cy="4618794"/>
            <a:chOff x="266600" y="258700"/>
            <a:chExt cx="8617488" cy="4618794"/>
          </a:xfrm>
        </p:grpSpPr>
        <p:sp>
          <p:nvSpPr>
            <p:cNvPr id="110" name="Google Shape;110;p5"/>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5"/>
          <p:cNvGrpSpPr/>
          <p:nvPr/>
        </p:nvGrpSpPr>
        <p:grpSpPr>
          <a:xfrm>
            <a:off x="148221" y="4012559"/>
            <a:ext cx="704999" cy="1254456"/>
            <a:chOff x="5081850" y="1981125"/>
            <a:chExt cx="168125" cy="299150"/>
          </a:xfrm>
        </p:grpSpPr>
        <p:sp>
          <p:nvSpPr>
            <p:cNvPr id="123" name="Google Shape;123;p5"/>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5"/>
            <p:cNvGrpSpPr/>
            <p:nvPr/>
          </p:nvGrpSpPr>
          <p:grpSpPr>
            <a:xfrm>
              <a:off x="5086475" y="2011175"/>
              <a:ext cx="163500" cy="170825"/>
              <a:chOff x="5086475" y="2011175"/>
              <a:chExt cx="163500" cy="170825"/>
            </a:xfrm>
          </p:grpSpPr>
          <p:sp>
            <p:nvSpPr>
              <p:cNvPr id="128" name="Google Shape;128;p5"/>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 name="Google Shape;152;p5"/>
          <p:cNvGrpSpPr/>
          <p:nvPr/>
        </p:nvGrpSpPr>
        <p:grpSpPr>
          <a:xfrm>
            <a:off x="8199067" y="3364579"/>
            <a:ext cx="1365469" cy="935075"/>
            <a:chOff x="4354825" y="2560575"/>
            <a:chExt cx="284900" cy="195100"/>
          </a:xfrm>
        </p:grpSpPr>
        <p:sp>
          <p:nvSpPr>
            <p:cNvPr id="153" name="Google Shape;153;p5"/>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158;p5"/>
          <p:cNvGrpSpPr/>
          <p:nvPr/>
        </p:nvGrpSpPr>
        <p:grpSpPr>
          <a:xfrm>
            <a:off x="77818" y="1333380"/>
            <a:ext cx="572425" cy="572716"/>
            <a:chOff x="4205500" y="2990700"/>
            <a:chExt cx="443499" cy="443725"/>
          </a:xfrm>
        </p:grpSpPr>
        <p:sp>
          <p:nvSpPr>
            <p:cNvPr id="159" name="Google Shape;159;p5"/>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 name="Google Shape;163;p5"/>
            <p:cNvGrpSpPr/>
            <p:nvPr/>
          </p:nvGrpSpPr>
          <p:grpSpPr>
            <a:xfrm>
              <a:off x="4205728" y="2990700"/>
              <a:ext cx="443271" cy="443725"/>
              <a:chOff x="4205728" y="2990700"/>
              <a:chExt cx="443271" cy="443725"/>
            </a:xfrm>
          </p:grpSpPr>
          <p:sp>
            <p:nvSpPr>
              <p:cNvPr id="164" name="Google Shape;164;p5"/>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 name="Google Shape;172;p5"/>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5"/>
          <p:cNvGrpSpPr/>
          <p:nvPr/>
        </p:nvGrpSpPr>
        <p:grpSpPr>
          <a:xfrm>
            <a:off x="8122543" y="599922"/>
            <a:ext cx="1211622" cy="1306172"/>
            <a:chOff x="9061756" y="762019"/>
            <a:chExt cx="1243582" cy="1340626"/>
          </a:xfrm>
        </p:grpSpPr>
        <p:sp>
          <p:nvSpPr>
            <p:cNvPr id="181" name="Google Shape;181;p5"/>
            <p:cNvSpPr/>
            <p:nvPr/>
          </p:nvSpPr>
          <p:spPr>
            <a:xfrm rot="1302542" flipH="1">
              <a:off x="9231094" y="895104"/>
              <a:ext cx="902000" cy="1074258"/>
            </a:xfrm>
            <a:custGeom>
              <a:avLst/>
              <a:gdLst/>
              <a:ahLst/>
              <a:cxnLst/>
              <a:rect l="l" t="t" r="r" b="b"/>
              <a:pathLst>
                <a:path w="9106" h="10845" extrusionOk="0">
                  <a:moveTo>
                    <a:pt x="3228" y="0"/>
                  </a:moveTo>
                  <a:lnTo>
                    <a:pt x="1" y="8329"/>
                  </a:lnTo>
                  <a:lnTo>
                    <a:pt x="6489" y="10845"/>
                  </a:lnTo>
                  <a:lnTo>
                    <a:pt x="9106" y="4098"/>
                  </a:lnTo>
                  <a:lnTo>
                    <a:pt x="8046" y="1865"/>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rot="1302542" flipH="1">
              <a:off x="9229575" y="891587"/>
              <a:ext cx="907944" cy="1081489"/>
            </a:xfrm>
            <a:custGeom>
              <a:avLst/>
              <a:gdLst/>
              <a:ahLst/>
              <a:cxnLst/>
              <a:rect l="l" t="t" r="r" b="b"/>
              <a:pathLst>
                <a:path w="9166" h="10918" extrusionOk="0">
                  <a:moveTo>
                    <a:pt x="3246" y="0"/>
                  </a:moveTo>
                  <a:lnTo>
                    <a:pt x="3196" y="129"/>
                  </a:lnTo>
                  <a:lnTo>
                    <a:pt x="3259" y="154"/>
                  </a:lnTo>
                  <a:lnTo>
                    <a:pt x="3287" y="91"/>
                  </a:lnTo>
                  <a:lnTo>
                    <a:pt x="3322" y="104"/>
                  </a:lnTo>
                  <a:lnTo>
                    <a:pt x="3347" y="41"/>
                  </a:lnTo>
                  <a:lnTo>
                    <a:pt x="3246" y="0"/>
                  </a:lnTo>
                  <a:close/>
                  <a:moveTo>
                    <a:pt x="3514" y="101"/>
                  </a:moveTo>
                  <a:lnTo>
                    <a:pt x="3492" y="167"/>
                  </a:lnTo>
                  <a:lnTo>
                    <a:pt x="3662" y="230"/>
                  </a:lnTo>
                  <a:lnTo>
                    <a:pt x="3684" y="167"/>
                  </a:lnTo>
                  <a:lnTo>
                    <a:pt x="3514" y="101"/>
                  </a:lnTo>
                  <a:close/>
                  <a:moveTo>
                    <a:pt x="3850" y="227"/>
                  </a:moveTo>
                  <a:lnTo>
                    <a:pt x="3825" y="293"/>
                  </a:lnTo>
                  <a:lnTo>
                    <a:pt x="3995" y="356"/>
                  </a:lnTo>
                  <a:lnTo>
                    <a:pt x="4017" y="293"/>
                  </a:lnTo>
                  <a:lnTo>
                    <a:pt x="3850" y="227"/>
                  </a:lnTo>
                  <a:close/>
                  <a:moveTo>
                    <a:pt x="3133" y="293"/>
                  </a:moveTo>
                  <a:lnTo>
                    <a:pt x="3070" y="459"/>
                  </a:lnTo>
                  <a:lnTo>
                    <a:pt x="3133" y="484"/>
                  </a:lnTo>
                  <a:lnTo>
                    <a:pt x="3196" y="315"/>
                  </a:lnTo>
                  <a:lnTo>
                    <a:pt x="3133" y="293"/>
                  </a:lnTo>
                  <a:close/>
                  <a:moveTo>
                    <a:pt x="4184" y="359"/>
                  </a:moveTo>
                  <a:lnTo>
                    <a:pt x="4159" y="422"/>
                  </a:lnTo>
                  <a:lnTo>
                    <a:pt x="4328" y="484"/>
                  </a:lnTo>
                  <a:lnTo>
                    <a:pt x="4354" y="422"/>
                  </a:lnTo>
                  <a:lnTo>
                    <a:pt x="4184" y="359"/>
                  </a:lnTo>
                  <a:close/>
                  <a:moveTo>
                    <a:pt x="4517" y="488"/>
                  </a:moveTo>
                  <a:lnTo>
                    <a:pt x="4495" y="551"/>
                  </a:lnTo>
                  <a:lnTo>
                    <a:pt x="4662" y="613"/>
                  </a:lnTo>
                  <a:lnTo>
                    <a:pt x="4687" y="551"/>
                  </a:lnTo>
                  <a:lnTo>
                    <a:pt x="4517" y="488"/>
                  </a:lnTo>
                  <a:close/>
                  <a:moveTo>
                    <a:pt x="4857" y="617"/>
                  </a:moveTo>
                  <a:lnTo>
                    <a:pt x="4832" y="679"/>
                  </a:lnTo>
                  <a:lnTo>
                    <a:pt x="5001" y="742"/>
                  </a:lnTo>
                  <a:lnTo>
                    <a:pt x="5023" y="679"/>
                  </a:lnTo>
                  <a:lnTo>
                    <a:pt x="4857" y="617"/>
                  </a:lnTo>
                  <a:close/>
                  <a:moveTo>
                    <a:pt x="3004" y="626"/>
                  </a:moveTo>
                  <a:lnTo>
                    <a:pt x="2941" y="796"/>
                  </a:lnTo>
                  <a:lnTo>
                    <a:pt x="3004" y="818"/>
                  </a:lnTo>
                  <a:lnTo>
                    <a:pt x="3067" y="648"/>
                  </a:lnTo>
                  <a:lnTo>
                    <a:pt x="3004" y="626"/>
                  </a:lnTo>
                  <a:close/>
                  <a:moveTo>
                    <a:pt x="5190" y="746"/>
                  </a:moveTo>
                  <a:lnTo>
                    <a:pt x="5165" y="808"/>
                  </a:lnTo>
                  <a:lnTo>
                    <a:pt x="5335" y="875"/>
                  </a:lnTo>
                  <a:lnTo>
                    <a:pt x="5357" y="808"/>
                  </a:lnTo>
                  <a:lnTo>
                    <a:pt x="5190" y="746"/>
                  </a:lnTo>
                  <a:close/>
                  <a:moveTo>
                    <a:pt x="5524" y="875"/>
                  </a:moveTo>
                  <a:lnTo>
                    <a:pt x="5502" y="937"/>
                  </a:lnTo>
                  <a:lnTo>
                    <a:pt x="5668" y="1003"/>
                  </a:lnTo>
                  <a:lnTo>
                    <a:pt x="5693" y="937"/>
                  </a:lnTo>
                  <a:lnTo>
                    <a:pt x="5524" y="875"/>
                  </a:lnTo>
                  <a:close/>
                  <a:moveTo>
                    <a:pt x="5863" y="1010"/>
                  </a:moveTo>
                  <a:lnTo>
                    <a:pt x="5838" y="1073"/>
                  </a:lnTo>
                  <a:lnTo>
                    <a:pt x="6008" y="1136"/>
                  </a:lnTo>
                  <a:lnTo>
                    <a:pt x="6030" y="1073"/>
                  </a:lnTo>
                  <a:lnTo>
                    <a:pt x="5863" y="1010"/>
                  </a:lnTo>
                  <a:close/>
                  <a:moveTo>
                    <a:pt x="2878" y="963"/>
                  </a:moveTo>
                  <a:lnTo>
                    <a:pt x="2816" y="1132"/>
                  </a:lnTo>
                  <a:lnTo>
                    <a:pt x="2878" y="1158"/>
                  </a:lnTo>
                  <a:lnTo>
                    <a:pt x="2941" y="988"/>
                  </a:lnTo>
                  <a:lnTo>
                    <a:pt x="2878" y="963"/>
                  </a:lnTo>
                  <a:close/>
                  <a:moveTo>
                    <a:pt x="6197" y="1136"/>
                  </a:moveTo>
                  <a:lnTo>
                    <a:pt x="6171" y="1198"/>
                  </a:lnTo>
                  <a:lnTo>
                    <a:pt x="6341" y="1268"/>
                  </a:lnTo>
                  <a:lnTo>
                    <a:pt x="6366" y="1202"/>
                  </a:lnTo>
                  <a:lnTo>
                    <a:pt x="6197" y="1136"/>
                  </a:lnTo>
                  <a:close/>
                  <a:moveTo>
                    <a:pt x="6530" y="1271"/>
                  </a:moveTo>
                  <a:lnTo>
                    <a:pt x="6508" y="1334"/>
                  </a:lnTo>
                  <a:lnTo>
                    <a:pt x="6675" y="1397"/>
                  </a:lnTo>
                  <a:lnTo>
                    <a:pt x="6700" y="1334"/>
                  </a:lnTo>
                  <a:lnTo>
                    <a:pt x="6530" y="1271"/>
                  </a:lnTo>
                  <a:close/>
                  <a:moveTo>
                    <a:pt x="2749" y="1299"/>
                  </a:moveTo>
                  <a:lnTo>
                    <a:pt x="2687" y="1466"/>
                  </a:lnTo>
                  <a:lnTo>
                    <a:pt x="2749" y="1491"/>
                  </a:lnTo>
                  <a:lnTo>
                    <a:pt x="2812" y="1321"/>
                  </a:lnTo>
                  <a:lnTo>
                    <a:pt x="2749" y="1299"/>
                  </a:lnTo>
                  <a:close/>
                  <a:moveTo>
                    <a:pt x="6863" y="1397"/>
                  </a:moveTo>
                  <a:lnTo>
                    <a:pt x="6841" y="1460"/>
                  </a:lnTo>
                  <a:lnTo>
                    <a:pt x="7011" y="1526"/>
                  </a:lnTo>
                  <a:lnTo>
                    <a:pt x="7030" y="1463"/>
                  </a:lnTo>
                  <a:lnTo>
                    <a:pt x="6863" y="1397"/>
                  </a:lnTo>
                  <a:close/>
                  <a:moveTo>
                    <a:pt x="7200" y="1529"/>
                  </a:moveTo>
                  <a:lnTo>
                    <a:pt x="7175" y="1592"/>
                  </a:lnTo>
                  <a:lnTo>
                    <a:pt x="7345" y="1655"/>
                  </a:lnTo>
                  <a:lnTo>
                    <a:pt x="7367" y="1592"/>
                  </a:lnTo>
                  <a:lnTo>
                    <a:pt x="7200" y="1529"/>
                  </a:lnTo>
                  <a:close/>
                  <a:moveTo>
                    <a:pt x="7533" y="1655"/>
                  </a:moveTo>
                  <a:lnTo>
                    <a:pt x="7508" y="1717"/>
                  </a:lnTo>
                  <a:lnTo>
                    <a:pt x="7678" y="1780"/>
                  </a:lnTo>
                  <a:lnTo>
                    <a:pt x="7697" y="1721"/>
                  </a:lnTo>
                  <a:lnTo>
                    <a:pt x="7533" y="1655"/>
                  </a:lnTo>
                  <a:close/>
                  <a:moveTo>
                    <a:pt x="2617" y="1632"/>
                  </a:moveTo>
                  <a:lnTo>
                    <a:pt x="2554" y="1802"/>
                  </a:lnTo>
                  <a:lnTo>
                    <a:pt x="2617" y="1824"/>
                  </a:lnTo>
                  <a:lnTo>
                    <a:pt x="2680" y="1655"/>
                  </a:lnTo>
                  <a:lnTo>
                    <a:pt x="2617" y="1632"/>
                  </a:lnTo>
                  <a:close/>
                  <a:moveTo>
                    <a:pt x="7867" y="1790"/>
                  </a:moveTo>
                  <a:lnTo>
                    <a:pt x="7845" y="1853"/>
                  </a:lnTo>
                  <a:lnTo>
                    <a:pt x="8011" y="1916"/>
                  </a:lnTo>
                  <a:lnTo>
                    <a:pt x="8037" y="1853"/>
                  </a:lnTo>
                  <a:lnTo>
                    <a:pt x="7867" y="1790"/>
                  </a:lnTo>
                  <a:close/>
                  <a:moveTo>
                    <a:pt x="2488" y="1969"/>
                  </a:moveTo>
                  <a:lnTo>
                    <a:pt x="2425" y="2139"/>
                  </a:lnTo>
                  <a:lnTo>
                    <a:pt x="2488" y="2164"/>
                  </a:lnTo>
                  <a:lnTo>
                    <a:pt x="2551" y="1994"/>
                  </a:lnTo>
                  <a:lnTo>
                    <a:pt x="2488" y="1969"/>
                  </a:lnTo>
                  <a:close/>
                  <a:moveTo>
                    <a:pt x="8172" y="1994"/>
                  </a:moveTo>
                  <a:lnTo>
                    <a:pt x="8109" y="2023"/>
                  </a:lnTo>
                  <a:lnTo>
                    <a:pt x="8184" y="2183"/>
                  </a:lnTo>
                  <a:lnTo>
                    <a:pt x="8247" y="2155"/>
                  </a:lnTo>
                  <a:lnTo>
                    <a:pt x="8172" y="1994"/>
                  </a:lnTo>
                  <a:close/>
                  <a:moveTo>
                    <a:pt x="2359" y="2302"/>
                  </a:moveTo>
                  <a:lnTo>
                    <a:pt x="2297" y="2472"/>
                  </a:lnTo>
                  <a:lnTo>
                    <a:pt x="2359" y="2497"/>
                  </a:lnTo>
                  <a:lnTo>
                    <a:pt x="2422" y="2328"/>
                  </a:lnTo>
                  <a:lnTo>
                    <a:pt x="2359" y="2302"/>
                  </a:lnTo>
                  <a:close/>
                  <a:moveTo>
                    <a:pt x="8326" y="2321"/>
                  </a:moveTo>
                  <a:lnTo>
                    <a:pt x="8263" y="2346"/>
                  </a:lnTo>
                  <a:lnTo>
                    <a:pt x="8339" y="2510"/>
                  </a:lnTo>
                  <a:lnTo>
                    <a:pt x="8401" y="2482"/>
                  </a:lnTo>
                  <a:lnTo>
                    <a:pt x="8326" y="2321"/>
                  </a:lnTo>
                  <a:close/>
                  <a:moveTo>
                    <a:pt x="2230" y="2639"/>
                  </a:moveTo>
                  <a:lnTo>
                    <a:pt x="2168" y="2809"/>
                  </a:lnTo>
                  <a:lnTo>
                    <a:pt x="2230" y="2831"/>
                  </a:lnTo>
                  <a:lnTo>
                    <a:pt x="2290" y="2661"/>
                  </a:lnTo>
                  <a:lnTo>
                    <a:pt x="2230" y="2639"/>
                  </a:lnTo>
                  <a:close/>
                  <a:moveTo>
                    <a:pt x="8480" y="2642"/>
                  </a:moveTo>
                  <a:lnTo>
                    <a:pt x="8417" y="2670"/>
                  </a:lnTo>
                  <a:lnTo>
                    <a:pt x="8493" y="2831"/>
                  </a:lnTo>
                  <a:lnTo>
                    <a:pt x="8556" y="2803"/>
                  </a:lnTo>
                  <a:lnTo>
                    <a:pt x="8480" y="2642"/>
                  </a:lnTo>
                  <a:close/>
                  <a:moveTo>
                    <a:pt x="8634" y="2969"/>
                  </a:moveTo>
                  <a:lnTo>
                    <a:pt x="8571" y="2998"/>
                  </a:lnTo>
                  <a:lnTo>
                    <a:pt x="8647" y="3158"/>
                  </a:lnTo>
                  <a:lnTo>
                    <a:pt x="8710" y="3130"/>
                  </a:lnTo>
                  <a:lnTo>
                    <a:pt x="8634" y="2969"/>
                  </a:lnTo>
                  <a:close/>
                  <a:moveTo>
                    <a:pt x="2098" y="2972"/>
                  </a:moveTo>
                  <a:lnTo>
                    <a:pt x="2032" y="3142"/>
                  </a:lnTo>
                  <a:lnTo>
                    <a:pt x="2095" y="3164"/>
                  </a:lnTo>
                  <a:lnTo>
                    <a:pt x="2161" y="2998"/>
                  </a:lnTo>
                  <a:lnTo>
                    <a:pt x="2098" y="2972"/>
                  </a:lnTo>
                  <a:close/>
                  <a:moveTo>
                    <a:pt x="8779" y="3290"/>
                  </a:moveTo>
                  <a:lnTo>
                    <a:pt x="8719" y="3318"/>
                  </a:lnTo>
                  <a:lnTo>
                    <a:pt x="8795" y="3479"/>
                  </a:lnTo>
                  <a:lnTo>
                    <a:pt x="8857" y="3454"/>
                  </a:lnTo>
                  <a:lnTo>
                    <a:pt x="8779" y="3290"/>
                  </a:lnTo>
                  <a:close/>
                  <a:moveTo>
                    <a:pt x="1966" y="3306"/>
                  </a:moveTo>
                  <a:lnTo>
                    <a:pt x="1903" y="3476"/>
                  </a:lnTo>
                  <a:lnTo>
                    <a:pt x="1966" y="3501"/>
                  </a:lnTo>
                  <a:lnTo>
                    <a:pt x="2029" y="3331"/>
                  </a:lnTo>
                  <a:lnTo>
                    <a:pt x="1966" y="3306"/>
                  </a:lnTo>
                  <a:close/>
                  <a:moveTo>
                    <a:pt x="8933" y="3614"/>
                  </a:moveTo>
                  <a:lnTo>
                    <a:pt x="8873" y="3639"/>
                  </a:lnTo>
                  <a:lnTo>
                    <a:pt x="8949" y="3803"/>
                  </a:lnTo>
                  <a:lnTo>
                    <a:pt x="9012" y="3774"/>
                  </a:lnTo>
                  <a:lnTo>
                    <a:pt x="8933" y="3614"/>
                  </a:lnTo>
                  <a:close/>
                  <a:moveTo>
                    <a:pt x="1840" y="3639"/>
                  </a:moveTo>
                  <a:lnTo>
                    <a:pt x="1774" y="3809"/>
                  </a:lnTo>
                  <a:lnTo>
                    <a:pt x="1837" y="3834"/>
                  </a:lnTo>
                  <a:lnTo>
                    <a:pt x="1903" y="3664"/>
                  </a:lnTo>
                  <a:lnTo>
                    <a:pt x="1840" y="3639"/>
                  </a:lnTo>
                  <a:close/>
                  <a:moveTo>
                    <a:pt x="9087" y="3941"/>
                  </a:moveTo>
                  <a:lnTo>
                    <a:pt x="9027" y="3966"/>
                  </a:lnTo>
                  <a:lnTo>
                    <a:pt x="9103" y="4130"/>
                  </a:lnTo>
                  <a:lnTo>
                    <a:pt x="9166" y="4101"/>
                  </a:lnTo>
                  <a:lnTo>
                    <a:pt x="9087" y="3941"/>
                  </a:lnTo>
                  <a:close/>
                  <a:moveTo>
                    <a:pt x="1712" y="3976"/>
                  </a:moveTo>
                  <a:lnTo>
                    <a:pt x="1649" y="4146"/>
                  </a:lnTo>
                  <a:lnTo>
                    <a:pt x="1712" y="4168"/>
                  </a:lnTo>
                  <a:lnTo>
                    <a:pt x="1774" y="3998"/>
                  </a:lnTo>
                  <a:lnTo>
                    <a:pt x="1712" y="3976"/>
                  </a:lnTo>
                  <a:close/>
                  <a:moveTo>
                    <a:pt x="9059" y="4265"/>
                  </a:moveTo>
                  <a:lnTo>
                    <a:pt x="8996" y="4435"/>
                  </a:lnTo>
                  <a:lnTo>
                    <a:pt x="9059" y="4460"/>
                  </a:lnTo>
                  <a:lnTo>
                    <a:pt x="9122" y="4290"/>
                  </a:lnTo>
                  <a:lnTo>
                    <a:pt x="9059" y="4265"/>
                  </a:lnTo>
                  <a:close/>
                  <a:moveTo>
                    <a:pt x="1586" y="4309"/>
                  </a:moveTo>
                  <a:lnTo>
                    <a:pt x="1517" y="4479"/>
                  </a:lnTo>
                  <a:lnTo>
                    <a:pt x="1579" y="4501"/>
                  </a:lnTo>
                  <a:lnTo>
                    <a:pt x="1649" y="4334"/>
                  </a:lnTo>
                  <a:lnTo>
                    <a:pt x="1586" y="4309"/>
                  </a:lnTo>
                  <a:close/>
                  <a:moveTo>
                    <a:pt x="8933" y="4608"/>
                  </a:moveTo>
                  <a:lnTo>
                    <a:pt x="8867" y="4778"/>
                  </a:lnTo>
                  <a:lnTo>
                    <a:pt x="8930" y="4800"/>
                  </a:lnTo>
                  <a:lnTo>
                    <a:pt x="8996" y="4630"/>
                  </a:lnTo>
                  <a:lnTo>
                    <a:pt x="8933" y="4608"/>
                  </a:lnTo>
                  <a:close/>
                  <a:moveTo>
                    <a:pt x="1450" y="4652"/>
                  </a:moveTo>
                  <a:lnTo>
                    <a:pt x="1388" y="4819"/>
                  </a:lnTo>
                  <a:lnTo>
                    <a:pt x="1450" y="4844"/>
                  </a:lnTo>
                  <a:lnTo>
                    <a:pt x="1513" y="4674"/>
                  </a:lnTo>
                  <a:lnTo>
                    <a:pt x="1450" y="4652"/>
                  </a:lnTo>
                  <a:close/>
                  <a:moveTo>
                    <a:pt x="8804" y="4941"/>
                  </a:moveTo>
                  <a:lnTo>
                    <a:pt x="8741" y="5111"/>
                  </a:lnTo>
                  <a:lnTo>
                    <a:pt x="8804" y="5133"/>
                  </a:lnTo>
                  <a:lnTo>
                    <a:pt x="8867" y="4966"/>
                  </a:lnTo>
                  <a:lnTo>
                    <a:pt x="8804" y="4941"/>
                  </a:lnTo>
                  <a:close/>
                  <a:moveTo>
                    <a:pt x="1322" y="4985"/>
                  </a:moveTo>
                  <a:lnTo>
                    <a:pt x="1259" y="5155"/>
                  </a:lnTo>
                  <a:lnTo>
                    <a:pt x="1322" y="5177"/>
                  </a:lnTo>
                  <a:lnTo>
                    <a:pt x="1384" y="5010"/>
                  </a:lnTo>
                  <a:lnTo>
                    <a:pt x="1322" y="4985"/>
                  </a:lnTo>
                  <a:close/>
                  <a:moveTo>
                    <a:pt x="8672" y="5278"/>
                  </a:moveTo>
                  <a:lnTo>
                    <a:pt x="8606" y="5445"/>
                  </a:lnTo>
                  <a:lnTo>
                    <a:pt x="8669" y="5470"/>
                  </a:lnTo>
                  <a:lnTo>
                    <a:pt x="8735" y="5300"/>
                  </a:lnTo>
                  <a:lnTo>
                    <a:pt x="8672" y="5278"/>
                  </a:lnTo>
                  <a:close/>
                  <a:moveTo>
                    <a:pt x="1193" y="5319"/>
                  </a:moveTo>
                  <a:lnTo>
                    <a:pt x="1130" y="5489"/>
                  </a:lnTo>
                  <a:lnTo>
                    <a:pt x="1193" y="5514"/>
                  </a:lnTo>
                  <a:lnTo>
                    <a:pt x="1255" y="5344"/>
                  </a:lnTo>
                  <a:lnTo>
                    <a:pt x="1193" y="5319"/>
                  </a:lnTo>
                  <a:close/>
                  <a:moveTo>
                    <a:pt x="8543" y="5614"/>
                  </a:moveTo>
                  <a:lnTo>
                    <a:pt x="8480" y="5784"/>
                  </a:lnTo>
                  <a:lnTo>
                    <a:pt x="8543" y="5806"/>
                  </a:lnTo>
                  <a:lnTo>
                    <a:pt x="8606" y="5640"/>
                  </a:lnTo>
                  <a:lnTo>
                    <a:pt x="8543" y="5614"/>
                  </a:lnTo>
                  <a:close/>
                  <a:moveTo>
                    <a:pt x="1060" y="5655"/>
                  </a:moveTo>
                  <a:lnTo>
                    <a:pt x="998" y="5822"/>
                  </a:lnTo>
                  <a:lnTo>
                    <a:pt x="1060" y="5847"/>
                  </a:lnTo>
                  <a:lnTo>
                    <a:pt x="1123" y="5677"/>
                  </a:lnTo>
                  <a:lnTo>
                    <a:pt x="1060" y="5655"/>
                  </a:lnTo>
                  <a:close/>
                  <a:moveTo>
                    <a:pt x="8414" y="5941"/>
                  </a:moveTo>
                  <a:lnTo>
                    <a:pt x="8351" y="6118"/>
                  </a:lnTo>
                  <a:lnTo>
                    <a:pt x="8414" y="6143"/>
                  </a:lnTo>
                  <a:lnTo>
                    <a:pt x="8477" y="5963"/>
                  </a:lnTo>
                  <a:lnTo>
                    <a:pt x="8414" y="5941"/>
                  </a:lnTo>
                  <a:close/>
                  <a:moveTo>
                    <a:pt x="932" y="5989"/>
                  </a:moveTo>
                  <a:lnTo>
                    <a:pt x="869" y="6155"/>
                  </a:lnTo>
                  <a:lnTo>
                    <a:pt x="932" y="6180"/>
                  </a:lnTo>
                  <a:lnTo>
                    <a:pt x="994" y="6011"/>
                  </a:lnTo>
                  <a:lnTo>
                    <a:pt x="932" y="5989"/>
                  </a:lnTo>
                  <a:close/>
                  <a:moveTo>
                    <a:pt x="8285" y="6284"/>
                  </a:moveTo>
                  <a:lnTo>
                    <a:pt x="8222" y="6451"/>
                  </a:lnTo>
                  <a:lnTo>
                    <a:pt x="8285" y="6476"/>
                  </a:lnTo>
                  <a:lnTo>
                    <a:pt x="8345" y="6306"/>
                  </a:lnTo>
                  <a:lnTo>
                    <a:pt x="8285" y="6284"/>
                  </a:lnTo>
                  <a:close/>
                  <a:moveTo>
                    <a:pt x="803" y="6322"/>
                  </a:moveTo>
                  <a:lnTo>
                    <a:pt x="740" y="6492"/>
                  </a:lnTo>
                  <a:lnTo>
                    <a:pt x="803" y="6514"/>
                  </a:lnTo>
                  <a:lnTo>
                    <a:pt x="865" y="6347"/>
                  </a:lnTo>
                  <a:lnTo>
                    <a:pt x="803" y="6322"/>
                  </a:lnTo>
                  <a:close/>
                  <a:moveTo>
                    <a:pt x="8153" y="6618"/>
                  </a:moveTo>
                  <a:lnTo>
                    <a:pt x="8090" y="6784"/>
                  </a:lnTo>
                  <a:lnTo>
                    <a:pt x="8153" y="6810"/>
                  </a:lnTo>
                  <a:lnTo>
                    <a:pt x="8216" y="6640"/>
                  </a:lnTo>
                  <a:lnTo>
                    <a:pt x="8153" y="6618"/>
                  </a:lnTo>
                  <a:close/>
                  <a:moveTo>
                    <a:pt x="674" y="6662"/>
                  </a:moveTo>
                  <a:lnTo>
                    <a:pt x="611" y="6828"/>
                  </a:lnTo>
                  <a:lnTo>
                    <a:pt x="674" y="6854"/>
                  </a:lnTo>
                  <a:lnTo>
                    <a:pt x="737" y="6684"/>
                  </a:lnTo>
                  <a:lnTo>
                    <a:pt x="674" y="6662"/>
                  </a:lnTo>
                  <a:close/>
                  <a:moveTo>
                    <a:pt x="8024" y="6951"/>
                  </a:moveTo>
                  <a:lnTo>
                    <a:pt x="7961" y="7121"/>
                  </a:lnTo>
                  <a:lnTo>
                    <a:pt x="8024" y="7143"/>
                  </a:lnTo>
                  <a:lnTo>
                    <a:pt x="8087" y="6976"/>
                  </a:lnTo>
                  <a:lnTo>
                    <a:pt x="8024" y="6951"/>
                  </a:lnTo>
                  <a:close/>
                  <a:moveTo>
                    <a:pt x="542" y="6995"/>
                  </a:moveTo>
                  <a:lnTo>
                    <a:pt x="479" y="7165"/>
                  </a:lnTo>
                  <a:lnTo>
                    <a:pt x="542" y="7187"/>
                  </a:lnTo>
                  <a:lnTo>
                    <a:pt x="604" y="7017"/>
                  </a:lnTo>
                  <a:lnTo>
                    <a:pt x="542" y="6995"/>
                  </a:lnTo>
                  <a:close/>
                  <a:moveTo>
                    <a:pt x="7895" y="7284"/>
                  </a:moveTo>
                  <a:lnTo>
                    <a:pt x="7832" y="7454"/>
                  </a:lnTo>
                  <a:lnTo>
                    <a:pt x="7895" y="7479"/>
                  </a:lnTo>
                  <a:lnTo>
                    <a:pt x="7958" y="7310"/>
                  </a:lnTo>
                  <a:lnTo>
                    <a:pt x="7895" y="7284"/>
                  </a:lnTo>
                  <a:close/>
                  <a:moveTo>
                    <a:pt x="416" y="7328"/>
                  </a:moveTo>
                  <a:lnTo>
                    <a:pt x="350" y="7498"/>
                  </a:lnTo>
                  <a:lnTo>
                    <a:pt x="413" y="7520"/>
                  </a:lnTo>
                  <a:lnTo>
                    <a:pt x="479" y="7354"/>
                  </a:lnTo>
                  <a:lnTo>
                    <a:pt x="416" y="7328"/>
                  </a:lnTo>
                  <a:close/>
                  <a:moveTo>
                    <a:pt x="7766" y="7621"/>
                  </a:moveTo>
                  <a:lnTo>
                    <a:pt x="7703" y="7788"/>
                  </a:lnTo>
                  <a:lnTo>
                    <a:pt x="7766" y="7813"/>
                  </a:lnTo>
                  <a:lnTo>
                    <a:pt x="7829" y="7643"/>
                  </a:lnTo>
                  <a:lnTo>
                    <a:pt x="7766" y="7621"/>
                  </a:lnTo>
                  <a:close/>
                  <a:moveTo>
                    <a:pt x="284" y="7662"/>
                  </a:moveTo>
                  <a:lnTo>
                    <a:pt x="221" y="7832"/>
                  </a:lnTo>
                  <a:lnTo>
                    <a:pt x="284" y="7857"/>
                  </a:lnTo>
                  <a:lnTo>
                    <a:pt x="346" y="7687"/>
                  </a:lnTo>
                  <a:lnTo>
                    <a:pt x="284" y="7662"/>
                  </a:lnTo>
                  <a:close/>
                  <a:moveTo>
                    <a:pt x="7634" y="7954"/>
                  </a:moveTo>
                  <a:lnTo>
                    <a:pt x="7571" y="8121"/>
                  </a:lnTo>
                  <a:lnTo>
                    <a:pt x="7634" y="8146"/>
                  </a:lnTo>
                  <a:lnTo>
                    <a:pt x="7697" y="7976"/>
                  </a:lnTo>
                  <a:lnTo>
                    <a:pt x="7634" y="7954"/>
                  </a:lnTo>
                  <a:close/>
                  <a:moveTo>
                    <a:pt x="158" y="7998"/>
                  </a:moveTo>
                  <a:lnTo>
                    <a:pt x="92" y="8165"/>
                  </a:lnTo>
                  <a:lnTo>
                    <a:pt x="155" y="8190"/>
                  </a:lnTo>
                  <a:lnTo>
                    <a:pt x="221" y="8020"/>
                  </a:lnTo>
                  <a:lnTo>
                    <a:pt x="158" y="7998"/>
                  </a:lnTo>
                  <a:close/>
                  <a:moveTo>
                    <a:pt x="23" y="8326"/>
                  </a:moveTo>
                  <a:lnTo>
                    <a:pt x="1" y="8395"/>
                  </a:lnTo>
                  <a:lnTo>
                    <a:pt x="164" y="8458"/>
                  </a:lnTo>
                  <a:lnTo>
                    <a:pt x="189" y="8388"/>
                  </a:lnTo>
                  <a:lnTo>
                    <a:pt x="85" y="8351"/>
                  </a:lnTo>
                  <a:lnTo>
                    <a:pt x="23" y="8326"/>
                  </a:lnTo>
                  <a:close/>
                  <a:moveTo>
                    <a:pt x="7508" y="8285"/>
                  </a:moveTo>
                  <a:lnTo>
                    <a:pt x="7442" y="8451"/>
                  </a:lnTo>
                  <a:lnTo>
                    <a:pt x="7505" y="8477"/>
                  </a:lnTo>
                  <a:lnTo>
                    <a:pt x="7571" y="8307"/>
                  </a:lnTo>
                  <a:lnTo>
                    <a:pt x="7508" y="8285"/>
                  </a:lnTo>
                  <a:close/>
                  <a:moveTo>
                    <a:pt x="353" y="8461"/>
                  </a:moveTo>
                  <a:lnTo>
                    <a:pt x="331" y="8524"/>
                  </a:lnTo>
                  <a:lnTo>
                    <a:pt x="501" y="8587"/>
                  </a:lnTo>
                  <a:lnTo>
                    <a:pt x="523" y="8524"/>
                  </a:lnTo>
                  <a:lnTo>
                    <a:pt x="353" y="8461"/>
                  </a:lnTo>
                  <a:close/>
                  <a:moveTo>
                    <a:pt x="689" y="8587"/>
                  </a:moveTo>
                  <a:lnTo>
                    <a:pt x="664" y="8649"/>
                  </a:lnTo>
                  <a:lnTo>
                    <a:pt x="834" y="8716"/>
                  </a:lnTo>
                  <a:lnTo>
                    <a:pt x="856" y="8653"/>
                  </a:lnTo>
                  <a:lnTo>
                    <a:pt x="689" y="8587"/>
                  </a:lnTo>
                  <a:close/>
                  <a:moveTo>
                    <a:pt x="7376" y="8618"/>
                  </a:moveTo>
                  <a:lnTo>
                    <a:pt x="7313" y="8788"/>
                  </a:lnTo>
                  <a:lnTo>
                    <a:pt x="7376" y="8810"/>
                  </a:lnTo>
                  <a:lnTo>
                    <a:pt x="7439" y="8643"/>
                  </a:lnTo>
                  <a:lnTo>
                    <a:pt x="7376" y="8618"/>
                  </a:lnTo>
                  <a:close/>
                  <a:moveTo>
                    <a:pt x="1026" y="8716"/>
                  </a:moveTo>
                  <a:lnTo>
                    <a:pt x="1004" y="8778"/>
                  </a:lnTo>
                  <a:lnTo>
                    <a:pt x="1171" y="8841"/>
                  </a:lnTo>
                  <a:lnTo>
                    <a:pt x="1196" y="8778"/>
                  </a:lnTo>
                  <a:lnTo>
                    <a:pt x="1026" y="8716"/>
                  </a:lnTo>
                  <a:close/>
                  <a:moveTo>
                    <a:pt x="1359" y="8841"/>
                  </a:moveTo>
                  <a:lnTo>
                    <a:pt x="1337" y="8904"/>
                  </a:lnTo>
                  <a:lnTo>
                    <a:pt x="1507" y="8973"/>
                  </a:lnTo>
                  <a:lnTo>
                    <a:pt x="1529" y="8907"/>
                  </a:lnTo>
                  <a:lnTo>
                    <a:pt x="1359" y="8841"/>
                  </a:lnTo>
                  <a:close/>
                  <a:moveTo>
                    <a:pt x="1696" y="8980"/>
                  </a:moveTo>
                  <a:lnTo>
                    <a:pt x="1671" y="9043"/>
                  </a:lnTo>
                  <a:lnTo>
                    <a:pt x="1840" y="9106"/>
                  </a:lnTo>
                  <a:lnTo>
                    <a:pt x="1862" y="9043"/>
                  </a:lnTo>
                  <a:lnTo>
                    <a:pt x="1696" y="8980"/>
                  </a:lnTo>
                  <a:close/>
                  <a:moveTo>
                    <a:pt x="7250" y="8951"/>
                  </a:moveTo>
                  <a:lnTo>
                    <a:pt x="7184" y="9121"/>
                  </a:lnTo>
                  <a:lnTo>
                    <a:pt x="7247" y="9143"/>
                  </a:lnTo>
                  <a:lnTo>
                    <a:pt x="7313" y="8977"/>
                  </a:lnTo>
                  <a:lnTo>
                    <a:pt x="7250" y="8951"/>
                  </a:lnTo>
                  <a:close/>
                  <a:moveTo>
                    <a:pt x="2029" y="9109"/>
                  </a:moveTo>
                  <a:lnTo>
                    <a:pt x="2004" y="9172"/>
                  </a:lnTo>
                  <a:lnTo>
                    <a:pt x="2174" y="9234"/>
                  </a:lnTo>
                  <a:lnTo>
                    <a:pt x="2199" y="9178"/>
                  </a:lnTo>
                  <a:lnTo>
                    <a:pt x="2029" y="9109"/>
                  </a:lnTo>
                  <a:close/>
                  <a:moveTo>
                    <a:pt x="2363" y="9238"/>
                  </a:moveTo>
                  <a:lnTo>
                    <a:pt x="2341" y="9301"/>
                  </a:lnTo>
                  <a:lnTo>
                    <a:pt x="2507" y="9367"/>
                  </a:lnTo>
                  <a:lnTo>
                    <a:pt x="2532" y="9301"/>
                  </a:lnTo>
                  <a:lnTo>
                    <a:pt x="2363" y="9238"/>
                  </a:lnTo>
                  <a:close/>
                  <a:moveTo>
                    <a:pt x="7115" y="9291"/>
                  </a:moveTo>
                  <a:lnTo>
                    <a:pt x="7052" y="9458"/>
                  </a:lnTo>
                  <a:lnTo>
                    <a:pt x="7115" y="9483"/>
                  </a:lnTo>
                  <a:lnTo>
                    <a:pt x="7178" y="9313"/>
                  </a:lnTo>
                  <a:lnTo>
                    <a:pt x="7115" y="9291"/>
                  </a:lnTo>
                  <a:close/>
                  <a:moveTo>
                    <a:pt x="2696" y="9367"/>
                  </a:moveTo>
                  <a:lnTo>
                    <a:pt x="2674" y="9430"/>
                  </a:lnTo>
                  <a:lnTo>
                    <a:pt x="2844" y="9496"/>
                  </a:lnTo>
                  <a:lnTo>
                    <a:pt x="2866" y="9430"/>
                  </a:lnTo>
                  <a:lnTo>
                    <a:pt x="2696" y="9367"/>
                  </a:lnTo>
                  <a:close/>
                  <a:moveTo>
                    <a:pt x="3033" y="9499"/>
                  </a:moveTo>
                  <a:lnTo>
                    <a:pt x="3007" y="9562"/>
                  </a:lnTo>
                  <a:lnTo>
                    <a:pt x="3177" y="9625"/>
                  </a:lnTo>
                  <a:lnTo>
                    <a:pt x="3199" y="9562"/>
                  </a:lnTo>
                  <a:lnTo>
                    <a:pt x="3033" y="9499"/>
                  </a:lnTo>
                  <a:close/>
                  <a:moveTo>
                    <a:pt x="3366" y="9628"/>
                  </a:moveTo>
                  <a:lnTo>
                    <a:pt x="3341" y="9691"/>
                  </a:lnTo>
                  <a:lnTo>
                    <a:pt x="3511" y="9753"/>
                  </a:lnTo>
                  <a:lnTo>
                    <a:pt x="3536" y="9691"/>
                  </a:lnTo>
                  <a:lnTo>
                    <a:pt x="3366" y="9628"/>
                  </a:lnTo>
                  <a:close/>
                  <a:moveTo>
                    <a:pt x="6989" y="9625"/>
                  </a:moveTo>
                  <a:lnTo>
                    <a:pt x="6923" y="9794"/>
                  </a:lnTo>
                  <a:lnTo>
                    <a:pt x="6986" y="9816"/>
                  </a:lnTo>
                  <a:lnTo>
                    <a:pt x="7052" y="9650"/>
                  </a:lnTo>
                  <a:lnTo>
                    <a:pt x="6989" y="9625"/>
                  </a:lnTo>
                  <a:close/>
                  <a:moveTo>
                    <a:pt x="3699" y="9760"/>
                  </a:moveTo>
                  <a:lnTo>
                    <a:pt x="3677" y="9823"/>
                  </a:lnTo>
                  <a:lnTo>
                    <a:pt x="3844" y="9886"/>
                  </a:lnTo>
                  <a:lnTo>
                    <a:pt x="3869" y="9823"/>
                  </a:lnTo>
                  <a:lnTo>
                    <a:pt x="3699" y="9760"/>
                  </a:lnTo>
                  <a:close/>
                  <a:moveTo>
                    <a:pt x="4033" y="9882"/>
                  </a:moveTo>
                  <a:lnTo>
                    <a:pt x="4011" y="9945"/>
                  </a:lnTo>
                  <a:lnTo>
                    <a:pt x="4181" y="10008"/>
                  </a:lnTo>
                  <a:lnTo>
                    <a:pt x="4203" y="9945"/>
                  </a:lnTo>
                  <a:lnTo>
                    <a:pt x="4033" y="9882"/>
                  </a:lnTo>
                  <a:close/>
                  <a:moveTo>
                    <a:pt x="4369" y="10008"/>
                  </a:moveTo>
                  <a:lnTo>
                    <a:pt x="4344" y="10074"/>
                  </a:lnTo>
                  <a:lnTo>
                    <a:pt x="4514" y="10140"/>
                  </a:lnTo>
                  <a:lnTo>
                    <a:pt x="4536" y="10074"/>
                  </a:lnTo>
                  <a:lnTo>
                    <a:pt x="4369" y="10008"/>
                  </a:lnTo>
                  <a:close/>
                  <a:moveTo>
                    <a:pt x="6857" y="9955"/>
                  </a:moveTo>
                  <a:lnTo>
                    <a:pt x="6794" y="10125"/>
                  </a:lnTo>
                  <a:lnTo>
                    <a:pt x="6857" y="10147"/>
                  </a:lnTo>
                  <a:lnTo>
                    <a:pt x="6920" y="9980"/>
                  </a:lnTo>
                  <a:lnTo>
                    <a:pt x="6857" y="9955"/>
                  </a:lnTo>
                  <a:close/>
                  <a:moveTo>
                    <a:pt x="4703" y="10143"/>
                  </a:moveTo>
                  <a:lnTo>
                    <a:pt x="4677" y="10206"/>
                  </a:lnTo>
                  <a:lnTo>
                    <a:pt x="4847" y="10269"/>
                  </a:lnTo>
                  <a:lnTo>
                    <a:pt x="4872" y="10206"/>
                  </a:lnTo>
                  <a:lnTo>
                    <a:pt x="4703" y="10143"/>
                  </a:lnTo>
                  <a:close/>
                  <a:moveTo>
                    <a:pt x="5039" y="10269"/>
                  </a:moveTo>
                  <a:lnTo>
                    <a:pt x="5017" y="10332"/>
                  </a:lnTo>
                  <a:lnTo>
                    <a:pt x="5187" y="10398"/>
                  </a:lnTo>
                  <a:lnTo>
                    <a:pt x="5209" y="10335"/>
                  </a:lnTo>
                  <a:lnTo>
                    <a:pt x="5039" y="10269"/>
                  </a:lnTo>
                  <a:close/>
                  <a:moveTo>
                    <a:pt x="6731" y="10288"/>
                  </a:moveTo>
                  <a:lnTo>
                    <a:pt x="6665" y="10458"/>
                  </a:lnTo>
                  <a:lnTo>
                    <a:pt x="6728" y="10483"/>
                  </a:lnTo>
                  <a:lnTo>
                    <a:pt x="6794" y="10313"/>
                  </a:lnTo>
                  <a:lnTo>
                    <a:pt x="6731" y="10288"/>
                  </a:lnTo>
                  <a:close/>
                  <a:moveTo>
                    <a:pt x="5376" y="10405"/>
                  </a:moveTo>
                  <a:lnTo>
                    <a:pt x="5351" y="10467"/>
                  </a:lnTo>
                  <a:lnTo>
                    <a:pt x="5520" y="10530"/>
                  </a:lnTo>
                  <a:lnTo>
                    <a:pt x="5542" y="10467"/>
                  </a:lnTo>
                  <a:lnTo>
                    <a:pt x="5376" y="10405"/>
                  </a:lnTo>
                  <a:close/>
                  <a:moveTo>
                    <a:pt x="5709" y="10533"/>
                  </a:moveTo>
                  <a:lnTo>
                    <a:pt x="5684" y="10596"/>
                  </a:lnTo>
                  <a:lnTo>
                    <a:pt x="5854" y="10659"/>
                  </a:lnTo>
                  <a:lnTo>
                    <a:pt x="5879" y="10600"/>
                  </a:lnTo>
                  <a:lnTo>
                    <a:pt x="5709" y="10533"/>
                  </a:lnTo>
                  <a:close/>
                  <a:moveTo>
                    <a:pt x="6043" y="10662"/>
                  </a:moveTo>
                  <a:lnTo>
                    <a:pt x="6020" y="10725"/>
                  </a:lnTo>
                  <a:lnTo>
                    <a:pt x="6187" y="10788"/>
                  </a:lnTo>
                  <a:lnTo>
                    <a:pt x="6212" y="10725"/>
                  </a:lnTo>
                  <a:lnTo>
                    <a:pt x="6043" y="10662"/>
                  </a:lnTo>
                  <a:close/>
                  <a:moveTo>
                    <a:pt x="6596" y="10625"/>
                  </a:moveTo>
                  <a:lnTo>
                    <a:pt x="6533" y="10791"/>
                  </a:lnTo>
                  <a:lnTo>
                    <a:pt x="6596" y="10817"/>
                  </a:lnTo>
                  <a:lnTo>
                    <a:pt x="6659" y="10647"/>
                  </a:lnTo>
                  <a:lnTo>
                    <a:pt x="6596" y="10625"/>
                  </a:lnTo>
                  <a:close/>
                  <a:moveTo>
                    <a:pt x="6376" y="10791"/>
                  </a:moveTo>
                  <a:lnTo>
                    <a:pt x="6354" y="10854"/>
                  </a:lnTo>
                  <a:lnTo>
                    <a:pt x="6524" y="10917"/>
                  </a:lnTo>
                  <a:lnTo>
                    <a:pt x="6546" y="10861"/>
                  </a:lnTo>
                  <a:lnTo>
                    <a:pt x="6376" y="107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rot="1302542" flipH="1">
              <a:off x="9346624" y="960833"/>
              <a:ext cx="165819" cy="221290"/>
            </a:xfrm>
            <a:custGeom>
              <a:avLst/>
              <a:gdLst/>
              <a:ahLst/>
              <a:cxnLst/>
              <a:rect l="l" t="t" r="r" b="b"/>
              <a:pathLst>
                <a:path w="1674" h="2234" extrusionOk="0">
                  <a:moveTo>
                    <a:pt x="614" y="0"/>
                  </a:moveTo>
                  <a:lnTo>
                    <a:pt x="1" y="1588"/>
                  </a:lnTo>
                  <a:lnTo>
                    <a:pt x="1674" y="2233"/>
                  </a:lnTo>
                  <a:lnTo>
                    <a:pt x="1674" y="2233"/>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5"/>
          <p:cNvGrpSpPr/>
          <p:nvPr/>
        </p:nvGrpSpPr>
        <p:grpSpPr>
          <a:xfrm>
            <a:off x="3844800" y="4756477"/>
            <a:ext cx="1458875" cy="23926"/>
            <a:chOff x="-2278825" y="1262800"/>
            <a:chExt cx="1458875" cy="45049"/>
          </a:xfrm>
        </p:grpSpPr>
        <p:sp>
          <p:nvSpPr>
            <p:cNvPr id="185" name="Google Shape;185;p5"/>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 name="Google Shape;189;p5"/>
          <p:cNvSpPr txBox="1">
            <a:spLocks noGrp="1"/>
          </p:cNvSpPr>
          <p:nvPr>
            <p:ph type="title"/>
          </p:nvPr>
        </p:nvSpPr>
        <p:spPr>
          <a:xfrm>
            <a:off x="720000" y="55215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90" name="Google Shape;190;p5"/>
          <p:cNvSpPr txBox="1">
            <a:spLocks noGrp="1"/>
          </p:cNvSpPr>
          <p:nvPr>
            <p:ph type="title" idx="2"/>
          </p:nvPr>
        </p:nvSpPr>
        <p:spPr>
          <a:xfrm>
            <a:off x="1068150" y="1694050"/>
            <a:ext cx="3352500" cy="5232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3000"/>
              <a:buNone/>
              <a:defRPr sz="1800"/>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sp>
        <p:nvSpPr>
          <p:cNvPr id="191" name="Google Shape;191;p5"/>
          <p:cNvSpPr txBox="1">
            <a:spLocks noGrp="1"/>
          </p:cNvSpPr>
          <p:nvPr>
            <p:ph type="title" idx="3"/>
          </p:nvPr>
        </p:nvSpPr>
        <p:spPr>
          <a:xfrm>
            <a:off x="4721247" y="1694050"/>
            <a:ext cx="3352500" cy="5232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92" name="Google Shape;192;p5"/>
          <p:cNvSpPr txBox="1">
            <a:spLocks noGrp="1"/>
          </p:cNvSpPr>
          <p:nvPr>
            <p:ph type="subTitle" idx="1"/>
          </p:nvPr>
        </p:nvSpPr>
        <p:spPr>
          <a:xfrm>
            <a:off x="1068150" y="2217500"/>
            <a:ext cx="3352500" cy="19563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200"/>
              <a:buFont typeface="Open Sans"/>
              <a:buChar char="⎼"/>
              <a:defRPr/>
            </a:lvl1pPr>
            <a:lvl2pPr lvl="1" algn="ctr">
              <a:spcBef>
                <a:spcPts val="0"/>
              </a:spcBef>
              <a:spcAft>
                <a:spcPts val="0"/>
              </a:spcAft>
              <a:buClr>
                <a:schemeClr val="dk1"/>
              </a:buClr>
              <a:buSzPts val="1200"/>
              <a:buFont typeface="Arial"/>
              <a:buChar char="○"/>
              <a:defRPr/>
            </a:lvl2pPr>
            <a:lvl3pPr lvl="2" algn="ctr">
              <a:spcBef>
                <a:spcPts val="0"/>
              </a:spcBef>
              <a:spcAft>
                <a:spcPts val="0"/>
              </a:spcAft>
              <a:buClr>
                <a:schemeClr val="dk1"/>
              </a:buClr>
              <a:buSzPts val="1200"/>
              <a:buFont typeface="Arial"/>
              <a:buChar char="■"/>
              <a:defRPr/>
            </a:lvl3pPr>
            <a:lvl4pPr lvl="3" algn="ctr">
              <a:spcBef>
                <a:spcPts val="0"/>
              </a:spcBef>
              <a:spcAft>
                <a:spcPts val="0"/>
              </a:spcAft>
              <a:buClr>
                <a:schemeClr val="dk1"/>
              </a:buClr>
              <a:buSzPts val="1200"/>
              <a:buFont typeface="Arial"/>
              <a:buChar char="●"/>
              <a:defRPr/>
            </a:lvl4pPr>
            <a:lvl5pPr lvl="4" algn="ctr">
              <a:spcBef>
                <a:spcPts val="0"/>
              </a:spcBef>
              <a:spcAft>
                <a:spcPts val="0"/>
              </a:spcAft>
              <a:buClr>
                <a:schemeClr val="dk1"/>
              </a:buClr>
              <a:buSzPts val="1200"/>
              <a:buFont typeface="Arial"/>
              <a:buChar char="○"/>
              <a:defRPr/>
            </a:lvl5pPr>
            <a:lvl6pPr lvl="5" algn="ctr">
              <a:spcBef>
                <a:spcPts val="0"/>
              </a:spcBef>
              <a:spcAft>
                <a:spcPts val="0"/>
              </a:spcAft>
              <a:buClr>
                <a:schemeClr val="dk1"/>
              </a:buClr>
              <a:buSzPts val="1200"/>
              <a:buFont typeface="Arial"/>
              <a:buChar char="■"/>
              <a:defRPr/>
            </a:lvl6pPr>
            <a:lvl7pPr lvl="6" algn="ctr">
              <a:spcBef>
                <a:spcPts val="0"/>
              </a:spcBef>
              <a:spcAft>
                <a:spcPts val="0"/>
              </a:spcAft>
              <a:buClr>
                <a:schemeClr val="dk1"/>
              </a:buClr>
              <a:buSzPts val="1200"/>
              <a:buFont typeface="Arial"/>
              <a:buChar char="●"/>
              <a:defRPr/>
            </a:lvl7pPr>
            <a:lvl8pPr lvl="7" algn="ctr">
              <a:spcBef>
                <a:spcPts val="0"/>
              </a:spcBef>
              <a:spcAft>
                <a:spcPts val="0"/>
              </a:spcAft>
              <a:buClr>
                <a:schemeClr val="dk1"/>
              </a:buClr>
              <a:buSzPts val="1200"/>
              <a:buFont typeface="Arial"/>
              <a:buChar char="○"/>
              <a:defRPr/>
            </a:lvl8pPr>
            <a:lvl9pPr lvl="8" algn="ctr">
              <a:spcBef>
                <a:spcPts val="0"/>
              </a:spcBef>
              <a:spcAft>
                <a:spcPts val="0"/>
              </a:spcAft>
              <a:buClr>
                <a:schemeClr val="dk1"/>
              </a:buClr>
              <a:buSzPts val="1200"/>
              <a:buFont typeface="Arial"/>
              <a:buChar char="■"/>
              <a:defRPr/>
            </a:lvl9pPr>
          </a:lstStyle>
          <a:p>
            <a:endParaRPr/>
          </a:p>
        </p:txBody>
      </p:sp>
      <p:sp>
        <p:nvSpPr>
          <p:cNvPr id="193" name="Google Shape;193;p5"/>
          <p:cNvSpPr txBox="1">
            <a:spLocks noGrp="1"/>
          </p:cNvSpPr>
          <p:nvPr>
            <p:ph type="subTitle" idx="4"/>
          </p:nvPr>
        </p:nvSpPr>
        <p:spPr>
          <a:xfrm>
            <a:off x="4721243" y="2217500"/>
            <a:ext cx="3352500" cy="19563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Open Sans"/>
              <a:buChar char="⎼"/>
              <a:defRPr/>
            </a:lvl1pPr>
            <a:lvl2pPr lvl="1" algn="ctr" rtl="0">
              <a:spcBef>
                <a:spcPts val="0"/>
              </a:spcBef>
              <a:spcAft>
                <a:spcPts val="0"/>
              </a:spcAft>
              <a:buClr>
                <a:schemeClr val="dk1"/>
              </a:buClr>
              <a:buSzPts val="1200"/>
              <a:buFont typeface="Arial"/>
              <a:buChar char="○"/>
              <a:defRPr/>
            </a:lvl2pPr>
            <a:lvl3pPr lvl="2" algn="ctr" rtl="0">
              <a:spcBef>
                <a:spcPts val="0"/>
              </a:spcBef>
              <a:spcAft>
                <a:spcPts val="0"/>
              </a:spcAft>
              <a:buClr>
                <a:schemeClr val="dk1"/>
              </a:buClr>
              <a:buSzPts val="1200"/>
              <a:buFont typeface="Arial"/>
              <a:buChar char="■"/>
              <a:defRPr/>
            </a:lvl3pPr>
            <a:lvl4pPr lvl="3" algn="ctr" rtl="0">
              <a:spcBef>
                <a:spcPts val="0"/>
              </a:spcBef>
              <a:spcAft>
                <a:spcPts val="0"/>
              </a:spcAft>
              <a:buClr>
                <a:schemeClr val="dk1"/>
              </a:buClr>
              <a:buSzPts val="1200"/>
              <a:buFont typeface="Arial"/>
              <a:buChar char="●"/>
              <a:defRPr/>
            </a:lvl4pPr>
            <a:lvl5pPr lvl="4" algn="ctr" rtl="0">
              <a:spcBef>
                <a:spcPts val="0"/>
              </a:spcBef>
              <a:spcAft>
                <a:spcPts val="0"/>
              </a:spcAft>
              <a:buClr>
                <a:schemeClr val="dk1"/>
              </a:buClr>
              <a:buSzPts val="1200"/>
              <a:buFont typeface="Arial"/>
              <a:buChar char="○"/>
              <a:defRPr/>
            </a:lvl5pPr>
            <a:lvl6pPr lvl="5" algn="ctr" rtl="0">
              <a:spcBef>
                <a:spcPts val="0"/>
              </a:spcBef>
              <a:spcAft>
                <a:spcPts val="0"/>
              </a:spcAft>
              <a:buClr>
                <a:schemeClr val="dk1"/>
              </a:buClr>
              <a:buSzPts val="1200"/>
              <a:buFont typeface="Arial"/>
              <a:buChar char="■"/>
              <a:defRPr/>
            </a:lvl6pPr>
            <a:lvl7pPr lvl="6" algn="ctr" rtl="0">
              <a:spcBef>
                <a:spcPts val="0"/>
              </a:spcBef>
              <a:spcAft>
                <a:spcPts val="0"/>
              </a:spcAft>
              <a:buClr>
                <a:schemeClr val="dk1"/>
              </a:buClr>
              <a:buSzPts val="1200"/>
              <a:buFont typeface="Arial"/>
              <a:buChar char="●"/>
              <a:defRPr/>
            </a:lvl7pPr>
            <a:lvl8pPr lvl="7" algn="ctr" rtl="0">
              <a:spcBef>
                <a:spcPts val="0"/>
              </a:spcBef>
              <a:spcAft>
                <a:spcPts val="0"/>
              </a:spcAft>
              <a:buClr>
                <a:schemeClr val="dk1"/>
              </a:buClr>
              <a:buSzPts val="1200"/>
              <a:buFont typeface="Arial"/>
              <a:buChar char="○"/>
              <a:defRPr/>
            </a:lvl8pPr>
            <a:lvl9pPr lvl="8" algn="ctr" rtl="0">
              <a:spcBef>
                <a:spcPts val="0"/>
              </a:spcBef>
              <a:spcAft>
                <a:spcPts val="0"/>
              </a:spcAft>
              <a:buClr>
                <a:schemeClr val="dk1"/>
              </a:buClr>
              <a:buSzPts val="1200"/>
              <a:buFont typeface="Arial"/>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4"/>
        <p:cNvGrpSpPr/>
        <p:nvPr/>
      </p:nvGrpSpPr>
      <p:grpSpPr>
        <a:xfrm>
          <a:off x="0" y="0"/>
          <a:ext cx="0" cy="0"/>
          <a:chOff x="0" y="0"/>
          <a:chExt cx="0" cy="0"/>
        </a:xfrm>
      </p:grpSpPr>
      <p:grpSp>
        <p:nvGrpSpPr>
          <p:cNvPr id="195" name="Google Shape;195;p6"/>
          <p:cNvGrpSpPr/>
          <p:nvPr/>
        </p:nvGrpSpPr>
        <p:grpSpPr>
          <a:xfrm>
            <a:off x="262200" y="262350"/>
            <a:ext cx="8617488" cy="4618794"/>
            <a:chOff x="266600" y="258700"/>
            <a:chExt cx="8617488" cy="4618794"/>
          </a:xfrm>
        </p:grpSpPr>
        <p:sp>
          <p:nvSpPr>
            <p:cNvPr id="196" name="Google Shape;196;p6"/>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 name="Google Shape;208;p6"/>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9" name="Google Shape;209;p6"/>
          <p:cNvGrpSpPr/>
          <p:nvPr/>
        </p:nvGrpSpPr>
        <p:grpSpPr>
          <a:xfrm>
            <a:off x="8535620" y="1783413"/>
            <a:ext cx="766815" cy="613870"/>
            <a:chOff x="1680490" y="1133400"/>
            <a:chExt cx="2104323" cy="1684605"/>
          </a:xfrm>
        </p:grpSpPr>
        <p:grpSp>
          <p:nvGrpSpPr>
            <p:cNvPr id="210" name="Google Shape;210;p6"/>
            <p:cNvGrpSpPr/>
            <p:nvPr/>
          </p:nvGrpSpPr>
          <p:grpSpPr>
            <a:xfrm>
              <a:off x="1680490" y="1133407"/>
              <a:ext cx="2104156" cy="1684598"/>
              <a:chOff x="1485138" y="1133425"/>
              <a:chExt cx="156975" cy="125675"/>
            </a:xfrm>
          </p:grpSpPr>
          <p:sp>
            <p:nvSpPr>
              <p:cNvPr id="211" name="Google Shape;211;p6"/>
              <p:cNvSpPr/>
              <p:nvPr/>
            </p:nvSpPr>
            <p:spPr>
              <a:xfrm>
                <a:off x="1485138" y="1144675"/>
                <a:ext cx="156975" cy="114425"/>
              </a:xfrm>
              <a:custGeom>
                <a:avLst/>
                <a:gdLst/>
                <a:ahLst/>
                <a:cxnLst/>
                <a:rect l="l" t="t" r="r" b="b"/>
                <a:pathLst>
                  <a:path w="6279" h="4577" extrusionOk="0">
                    <a:moveTo>
                      <a:pt x="0" y="0"/>
                    </a:moveTo>
                    <a:lnTo>
                      <a:pt x="0" y="4577"/>
                    </a:lnTo>
                    <a:lnTo>
                      <a:pt x="6278" y="4577"/>
                    </a:lnTo>
                    <a:lnTo>
                      <a:pt x="6278"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1485138" y="1133425"/>
                <a:ext cx="55850" cy="11275"/>
              </a:xfrm>
              <a:custGeom>
                <a:avLst/>
                <a:gdLst/>
                <a:ahLst/>
                <a:cxnLst/>
                <a:rect l="l" t="t" r="r" b="b"/>
                <a:pathLst>
                  <a:path w="2234" h="451" extrusionOk="0">
                    <a:moveTo>
                      <a:pt x="0" y="1"/>
                    </a:moveTo>
                    <a:lnTo>
                      <a:pt x="0" y="450"/>
                    </a:lnTo>
                    <a:lnTo>
                      <a:pt x="2233" y="450"/>
                    </a:lnTo>
                    <a:lnTo>
                      <a:pt x="2111"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6"/>
            <p:cNvSpPr/>
            <p:nvPr/>
          </p:nvSpPr>
          <p:spPr>
            <a:xfrm>
              <a:off x="1680657" y="1284206"/>
              <a:ext cx="2104156" cy="1533798"/>
            </a:xfrm>
            <a:custGeom>
              <a:avLst/>
              <a:gdLst/>
              <a:ahLst/>
              <a:cxnLst/>
              <a:rect l="l" t="t" r="r" b="b"/>
              <a:pathLst>
                <a:path w="6279" h="4577" extrusionOk="0">
                  <a:moveTo>
                    <a:pt x="0" y="0"/>
                  </a:moveTo>
                  <a:lnTo>
                    <a:pt x="0" y="4577"/>
                  </a:lnTo>
                  <a:lnTo>
                    <a:pt x="6278" y="4577"/>
                  </a:lnTo>
                  <a:lnTo>
                    <a:pt x="62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1680650" y="1133400"/>
              <a:ext cx="748652" cy="161875"/>
            </a:xfrm>
            <a:custGeom>
              <a:avLst/>
              <a:gdLst/>
              <a:ahLst/>
              <a:cxnLst/>
              <a:rect l="l" t="t" r="r" b="b"/>
              <a:pathLst>
                <a:path w="2234" h="451" extrusionOk="0">
                  <a:moveTo>
                    <a:pt x="0" y="1"/>
                  </a:moveTo>
                  <a:lnTo>
                    <a:pt x="0" y="450"/>
                  </a:lnTo>
                  <a:lnTo>
                    <a:pt x="2233" y="450"/>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6"/>
          <p:cNvGrpSpPr/>
          <p:nvPr/>
        </p:nvGrpSpPr>
        <p:grpSpPr>
          <a:xfrm>
            <a:off x="-104932" y="2867129"/>
            <a:ext cx="734262" cy="734260"/>
            <a:chOff x="-104932" y="2867129"/>
            <a:chExt cx="734262" cy="734260"/>
          </a:xfrm>
        </p:grpSpPr>
        <p:grpSp>
          <p:nvGrpSpPr>
            <p:cNvPr id="216" name="Google Shape;216;p6"/>
            <p:cNvGrpSpPr/>
            <p:nvPr/>
          </p:nvGrpSpPr>
          <p:grpSpPr>
            <a:xfrm>
              <a:off x="-104932" y="2867129"/>
              <a:ext cx="734262" cy="734260"/>
              <a:chOff x="5229219" y="135375"/>
              <a:chExt cx="330406" cy="330406"/>
            </a:xfrm>
          </p:grpSpPr>
          <p:sp>
            <p:nvSpPr>
              <p:cNvPr id="217" name="Google Shape;217;p6"/>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6"/>
            <p:cNvSpPr txBox="1"/>
            <p:nvPr/>
          </p:nvSpPr>
          <p:spPr>
            <a:xfrm>
              <a:off x="-59500" y="2912225"/>
              <a:ext cx="642300" cy="64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400" b="1">
                  <a:solidFill>
                    <a:schemeClr val="dk2"/>
                  </a:solidFill>
                  <a:latin typeface="Abril Fatface"/>
                  <a:ea typeface="Abril Fatface"/>
                  <a:cs typeface="Abril Fatface"/>
                  <a:sym typeface="Abril Fatface"/>
                </a:rPr>
                <a:t>T</a:t>
              </a:r>
              <a:endParaRPr sz="3400" b="1">
                <a:solidFill>
                  <a:schemeClr val="dk2"/>
                </a:solidFill>
                <a:latin typeface="Abril Fatface"/>
                <a:ea typeface="Abril Fatface"/>
                <a:cs typeface="Abril Fatface"/>
                <a:sym typeface="Abril Fatface"/>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2"/>
        <p:cNvGrpSpPr/>
        <p:nvPr/>
      </p:nvGrpSpPr>
      <p:grpSpPr>
        <a:xfrm>
          <a:off x="0" y="0"/>
          <a:ext cx="0" cy="0"/>
          <a:chOff x="0" y="0"/>
          <a:chExt cx="0" cy="0"/>
        </a:xfrm>
      </p:grpSpPr>
      <p:sp>
        <p:nvSpPr>
          <p:cNvPr id="243" name="Google Shape;243;p7"/>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6848403" y="458556"/>
            <a:ext cx="2010204" cy="178352"/>
            <a:chOff x="4905603" y="626944"/>
            <a:chExt cx="2010204" cy="178352"/>
          </a:xfrm>
        </p:grpSpPr>
        <p:sp>
          <p:nvSpPr>
            <p:cNvPr id="250" name="Google Shape;250;p7"/>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7"/>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txBox="1">
            <a:spLocks noGrp="1"/>
          </p:cNvSpPr>
          <p:nvPr>
            <p:ph type="title"/>
          </p:nvPr>
        </p:nvSpPr>
        <p:spPr>
          <a:xfrm>
            <a:off x="2066625" y="1348163"/>
            <a:ext cx="5011200" cy="13227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65" name="Google Shape;265;p7"/>
          <p:cNvSpPr txBox="1">
            <a:spLocks noGrp="1"/>
          </p:cNvSpPr>
          <p:nvPr>
            <p:ph type="subTitle" idx="1"/>
          </p:nvPr>
        </p:nvSpPr>
        <p:spPr>
          <a:xfrm>
            <a:off x="2066625" y="2611238"/>
            <a:ext cx="5011200" cy="1184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6"/>
        <p:cNvGrpSpPr/>
        <p:nvPr/>
      </p:nvGrpSpPr>
      <p:grpSpPr>
        <a:xfrm>
          <a:off x="0" y="0"/>
          <a:ext cx="0" cy="0"/>
          <a:chOff x="0" y="0"/>
          <a:chExt cx="0" cy="0"/>
        </a:xfrm>
      </p:grpSpPr>
      <p:grpSp>
        <p:nvGrpSpPr>
          <p:cNvPr id="267" name="Google Shape;267;p8"/>
          <p:cNvGrpSpPr/>
          <p:nvPr/>
        </p:nvGrpSpPr>
        <p:grpSpPr>
          <a:xfrm>
            <a:off x="266538" y="258700"/>
            <a:ext cx="8615400" cy="4618794"/>
            <a:chOff x="266538" y="258700"/>
            <a:chExt cx="8615400" cy="4618794"/>
          </a:xfrm>
        </p:grpSpPr>
        <p:sp>
          <p:nvSpPr>
            <p:cNvPr id="268" name="Google Shape;268;p8"/>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274;p8"/>
            <p:cNvGrpSpPr/>
            <p:nvPr/>
          </p:nvGrpSpPr>
          <p:grpSpPr>
            <a:xfrm>
              <a:off x="6848403" y="458556"/>
              <a:ext cx="2010204" cy="178352"/>
              <a:chOff x="4905603" y="626944"/>
              <a:chExt cx="2010204" cy="178352"/>
            </a:xfrm>
          </p:grpSpPr>
          <p:sp>
            <p:nvSpPr>
              <p:cNvPr id="275" name="Google Shape;275;p8"/>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8"/>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8"/>
          <p:cNvSpPr txBox="1">
            <a:spLocks noGrp="1"/>
          </p:cNvSpPr>
          <p:nvPr>
            <p:ph type="title"/>
          </p:nvPr>
        </p:nvSpPr>
        <p:spPr>
          <a:xfrm>
            <a:off x="3884825" y="1850375"/>
            <a:ext cx="4535100" cy="1759800"/>
          </a:xfrm>
          <a:prstGeom prst="rect">
            <a:avLst/>
          </a:prstGeom>
        </p:spPr>
        <p:txBody>
          <a:bodyPr spcFirstLastPara="1" wrap="square" lIns="91425" tIns="91425" rIns="91425" bIns="91425" anchor="ctr" anchorCtr="0">
            <a:noAutofit/>
          </a:bodyPr>
          <a:lstStyle>
            <a:lvl1pPr lvl="0" algn="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90"/>
        <p:cNvGrpSpPr/>
        <p:nvPr/>
      </p:nvGrpSpPr>
      <p:grpSpPr>
        <a:xfrm>
          <a:off x="0" y="0"/>
          <a:ext cx="0" cy="0"/>
          <a:chOff x="0" y="0"/>
          <a:chExt cx="0" cy="0"/>
        </a:xfrm>
      </p:grpSpPr>
      <p:grpSp>
        <p:nvGrpSpPr>
          <p:cNvPr id="291" name="Google Shape;291;p9"/>
          <p:cNvGrpSpPr/>
          <p:nvPr/>
        </p:nvGrpSpPr>
        <p:grpSpPr>
          <a:xfrm>
            <a:off x="266538" y="258700"/>
            <a:ext cx="8615400" cy="4618794"/>
            <a:chOff x="266538" y="258700"/>
            <a:chExt cx="8615400" cy="4618794"/>
          </a:xfrm>
        </p:grpSpPr>
        <p:sp>
          <p:nvSpPr>
            <p:cNvPr id="292" name="Google Shape;292;p9"/>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9"/>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9"/>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9"/>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9"/>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9"/>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9"/>
            <p:cNvGrpSpPr/>
            <p:nvPr/>
          </p:nvGrpSpPr>
          <p:grpSpPr>
            <a:xfrm>
              <a:off x="6848403" y="458556"/>
              <a:ext cx="2010204" cy="178352"/>
              <a:chOff x="4905603" y="626944"/>
              <a:chExt cx="2010204" cy="178352"/>
            </a:xfrm>
          </p:grpSpPr>
          <p:sp>
            <p:nvSpPr>
              <p:cNvPr id="299" name="Google Shape;299;p9"/>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9"/>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9"/>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9"/>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9"/>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9"/>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9"/>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9"/>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9"/>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9"/>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9"/>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9"/>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9"/>
          <p:cNvSpPr txBox="1">
            <a:spLocks noGrp="1"/>
          </p:cNvSpPr>
          <p:nvPr>
            <p:ph type="body" idx="1"/>
          </p:nvPr>
        </p:nvSpPr>
        <p:spPr>
          <a:xfrm>
            <a:off x="720000" y="1570575"/>
            <a:ext cx="4047000" cy="21861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rgbClr val="999999"/>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314" name="Google Shape;314;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5"/>
        <p:cNvGrpSpPr/>
        <p:nvPr/>
      </p:nvGrpSpPr>
      <p:grpSpPr>
        <a:xfrm>
          <a:off x="0" y="0"/>
          <a:ext cx="0" cy="0"/>
          <a:chOff x="0" y="0"/>
          <a:chExt cx="0" cy="0"/>
        </a:xfrm>
      </p:grpSpPr>
      <p:grpSp>
        <p:nvGrpSpPr>
          <p:cNvPr id="316" name="Google Shape;316;p10"/>
          <p:cNvGrpSpPr/>
          <p:nvPr/>
        </p:nvGrpSpPr>
        <p:grpSpPr>
          <a:xfrm>
            <a:off x="266538" y="258700"/>
            <a:ext cx="8615400" cy="4618794"/>
            <a:chOff x="266538" y="258700"/>
            <a:chExt cx="8615400" cy="4618794"/>
          </a:xfrm>
        </p:grpSpPr>
        <p:sp>
          <p:nvSpPr>
            <p:cNvPr id="317" name="Google Shape;317;p10"/>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0"/>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0"/>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0"/>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0"/>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0"/>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 name="Google Shape;323;p10"/>
            <p:cNvGrpSpPr/>
            <p:nvPr/>
          </p:nvGrpSpPr>
          <p:grpSpPr>
            <a:xfrm>
              <a:off x="6848403" y="458556"/>
              <a:ext cx="2010204" cy="178352"/>
              <a:chOff x="4905603" y="626944"/>
              <a:chExt cx="2010204" cy="178352"/>
            </a:xfrm>
          </p:grpSpPr>
          <p:sp>
            <p:nvSpPr>
              <p:cNvPr id="324" name="Google Shape;324;p10"/>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0"/>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0"/>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0"/>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0"/>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10"/>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0"/>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0"/>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0"/>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0"/>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0"/>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0"/>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0"/>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10"/>
          <p:cNvSpPr txBox="1">
            <a:spLocks noGrp="1"/>
          </p:cNvSpPr>
          <p:nvPr>
            <p:ph type="body" idx="1"/>
          </p:nvPr>
        </p:nvSpPr>
        <p:spPr>
          <a:xfrm>
            <a:off x="720000" y="2269200"/>
            <a:ext cx="7704000" cy="605100"/>
          </a:xfrm>
          <a:prstGeom prst="rect">
            <a:avLst/>
          </a:prstGeom>
          <a:ln>
            <a:noFill/>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200"/>
              <a:buFont typeface="Figtree Black"/>
              <a:buNone/>
              <a:defRPr sz="4000">
                <a:latin typeface="Figtree Black"/>
                <a:ea typeface="Figtree Black"/>
                <a:cs typeface="Figtree Black"/>
                <a:sym typeface="Figtree Black"/>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4050" y="552150"/>
            <a:ext cx="7695900" cy="6003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1pPr>
            <a:lvl2pPr lvl="1">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24050" y="1152475"/>
            <a:ext cx="76959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1pPr>
            <a:lvl2pPr marL="914400" lvl="1"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2pPr>
            <a:lvl3pPr marL="1371600" lvl="2"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3pPr>
            <a:lvl4pPr marL="1828800" lvl="3"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4pPr>
            <a:lvl5pPr marL="2286000" lvl="4"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5pPr>
            <a:lvl6pPr marL="2743200" lvl="5"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6pPr>
            <a:lvl7pPr marL="3200400" lvl="6"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7pPr>
            <a:lvl8pPr marL="3657600" lvl="7"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8pPr>
            <a:lvl9pPr marL="4114800" lvl="8"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 id="2147483665" r:id="rId15"/>
    <p:sldLayoutId id="2147483666" r:id="rId16"/>
    <p:sldLayoutId id="2147483667" r:id="rId17"/>
    <p:sldLayoutId id="2147483668" r:id="rId18"/>
    <p:sldLayoutId id="2147483669" r:id="rId19"/>
    <p:sldLayoutId id="2147483670"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18.gif"/></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28"/>
          <p:cNvSpPr txBox="1">
            <a:spLocks noGrp="1"/>
          </p:cNvSpPr>
          <p:nvPr>
            <p:ph type="ctrTitle"/>
          </p:nvPr>
        </p:nvSpPr>
        <p:spPr>
          <a:xfrm>
            <a:off x="4294286" y="1256863"/>
            <a:ext cx="4125900" cy="240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E" noProof="0"/>
              <a:t>Sage Academy </a:t>
            </a:r>
            <a:br>
              <a:rPr lang="en-IE" noProof="0"/>
            </a:br>
            <a:r>
              <a:rPr lang="en-IE" sz="4000" noProof="0"/>
              <a:t>– How it started</a:t>
            </a:r>
            <a:endParaRPr lang="en-IE" noProof="0">
              <a:solidFill>
                <a:schemeClr val="accent2"/>
              </a:solidFill>
            </a:endParaRPr>
          </a:p>
        </p:txBody>
      </p:sp>
      <p:sp>
        <p:nvSpPr>
          <p:cNvPr id="892" name="Google Shape;892;p28"/>
          <p:cNvSpPr txBox="1">
            <a:spLocks noGrp="1"/>
          </p:cNvSpPr>
          <p:nvPr>
            <p:ph type="subTitle" idx="1"/>
          </p:nvPr>
        </p:nvSpPr>
        <p:spPr>
          <a:xfrm>
            <a:off x="4294150" y="3736200"/>
            <a:ext cx="4125900" cy="46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Caoimhe, Natalia, Aoife, Lee</a:t>
            </a:r>
          </a:p>
        </p:txBody>
      </p:sp>
      <p:grpSp>
        <p:nvGrpSpPr>
          <p:cNvPr id="893" name="Google Shape;893;p28"/>
          <p:cNvGrpSpPr/>
          <p:nvPr/>
        </p:nvGrpSpPr>
        <p:grpSpPr>
          <a:xfrm>
            <a:off x="3844800" y="4756477"/>
            <a:ext cx="1458875" cy="23926"/>
            <a:chOff x="-2278825" y="1262800"/>
            <a:chExt cx="1458875" cy="45049"/>
          </a:xfrm>
        </p:grpSpPr>
        <p:sp>
          <p:nvSpPr>
            <p:cNvPr id="894" name="Google Shape;894;p28"/>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895" name="Google Shape;895;p28"/>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896" name="Google Shape;896;p28"/>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897" name="Google Shape;897;p28"/>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898" name="Google Shape;898;p28"/>
          <p:cNvGrpSpPr/>
          <p:nvPr/>
        </p:nvGrpSpPr>
        <p:grpSpPr>
          <a:xfrm>
            <a:off x="8141589" y="4152935"/>
            <a:ext cx="556729" cy="990605"/>
            <a:chOff x="5081850" y="1981125"/>
            <a:chExt cx="168125" cy="299150"/>
          </a:xfrm>
        </p:grpSpPr>
        <p:sp>
          <p:nvSpPr>
            <p:cNvPr id="899" name="Google Shape;899;p28"/>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00" name="Google Shape;900;p28"/>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01" name="Google Shape;901;p28"/>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02" name="Google Shape;902;p28"/>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903" name="Google Shape;903;p28"/>
            <p:cNvGrpSpPr/>
            <p:nvPr/>
          </p:nvGrpSpPr>
          <p:grpSpPr>
            <a:xfrm>
              <a:off x="5086475" y="2011175"/>
              <a:ext cx="163500" cy="170825"/>
              <a:chOff x="5086475" y="2011175"/>
              <a:chExt cx="163500" cy="170825"/>
            </a:xfrm>
          </p:grpSpPr>
          <p:sp>
            <p:nvSpPr>
              <p:cNvPr id="904" name="Google Shape;904;p28"/>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05" name="Google Shape;905;p28"/>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06" name="Google Shape;906;p28"/>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07" name="Google Shape;907;p28"/>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08" name="Google Shape;908;p28"/>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09" name="Google Shape;909;p28"/>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0" name="Google Shape;910;p28"/>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1" name="Google Shape;911;p28"/>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2" name="Google Shape;912;p28"/>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3" name="Google Shape;913;p28"/>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4" name="Google Shape;914;p28"/>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5" name="Google Shape;915;p28"/>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6" name="Google Shape;916;p28"/>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7" name="Google Shape;917;p28"/>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8" name="Google Shape;918;p28"/>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19" name="Google Shape;919;p28"/>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20" name="Google Shape;920;p28"/>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21" name="Google Shape;921;p28"/>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22" name="Google Shape;922;p28"/>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23" name="Google Shape;923;p28"/>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24" name="Google Shape;924;p28"/>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25" name="Google Shape;925;p28"/>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26" name="Google Shape;926;p28"/>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27" name="Google Shape;927;p28"/>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grpSp>
        <p:nvGrpSpPr>
          <p:cNvPr id="928" name="Google Shape;928;p28"/>
          <p:cNvGrpSpPr/>
          <p:nvPr/>
        </p:nvGrpSpPr>
        <p:grpSpPr>
          <a:xfrm>
            <a:off x="7637504" y="848679"/>
            <a:ext cx="1365469" cy="935075"/>
            <a:chOff x="4354825" y="2560575"/>
            <a:chExt cx="284900" cy="195100"/>
          </a:xfrm>
        </p:grpSpPr>
        <p:sp>
          <p:nvSpPr>
            <p:cNvPr id="929" name="Google Shape;929;p28"/>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30" name="Google Shape;930;p28"/>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31" name="Google Shape;931;p28"/>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32" name="Google Shape;932;p28"/>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33" name="Google Shape;933;p28"/>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934" name="Google Shape;934;p28"/>
          <p:cNvGrpSpPr/>
          <p:nvPr/>
        </p:nvGrpSpPr>
        <p:grpSpPr>
          <a:xfrm>
            <a:off x="362493" y="973253"/>
            <a:ext cx="3701910" cy="4287421"/>
            <a:chOff x="362493" y="973253"/>
            <a:chExt cx="3701910" cy="4287421"/>
          </a:xfrm>
        </p:grpSpPr>
        <p:grpSp>
          <p:nvGrpSpPr>
            <p:cNvPr id="935" name="Google Shape;935;p28"/>
            <p:cNvGrpSpPr/>
            <p:nvPr/>
          </p:nvGrpSpPr>
          <p:grpSpPr>
            <a:xfrm>
              <a:off x="2300748" y="973253"/>
              <a:ext cx="810096" cy="810508"/>
              <a:chOff x="4205500" y="2990700"/>
              <a:chExt cx="443499" cy="443725"/>
            </a:xfrm>
          </p:grpSpPr>
          <p:sp>
            <p:nvSpPr>
              <p:cNvPr id="936" name="Google Shape;936;p28"/>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37" name="Google Shape;937;p28"/>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38" name="Google Shape;938;p28"/>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39" name="Google Shape;939;p28"/>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940" name="Google Shape;940;p28"/>
              <p:cNvGrpSpPr/>
              <p:nvPr/>
            </p:nvGrpSpPr>
            <p:grpSpPr>
              <a:xfrm>
                <a:off x="4205728" y="2990700"/>
                <a:ext cx="443271" cy="443725"/>
                <a:chOff x="4205728" y="2990700"/>
                <a:chExt cx="443271" cy="443725"/>
              </a:xfrm>
            </p:grpSpPr>
            <p:sp>
              <p:nvSpPr>
                <p:cNvPr id="941" name="Google Shape;941;p28"/>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42" name="Google Shape;942;p28"/>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43" name="Google Shape;943;p28"/>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44" name="Google Shape;944;p28"/>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45" name="Google Shape;945;p28"/>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46" name="Google Shape;946;p28"/>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47" name="Google Shape;947;p28"/>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48" name="Google Shape;948;p28"/>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949" name="Google Shape;949;p28"/>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50" name="Google Shape;950;p28"/>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51" name="Google Shape;951;p28"/>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52" name="Google Shape;952;p28"/>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53" name="Google Shape;953;p28"/>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54" name="Google Shape;954;p28"/>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55" name="Google Shape;955;p28"/>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56" name="Google Shape;956;p28"/>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957" name="Google Shape;957;p28"/>
            <p:cNvGrpSpPr/>
            <p:nvPr/>
          </p:nvGrpSpPr>
          <p:grpSpPr>
            <a:xfrm>
              <a:off x="362493" y="1344169"/>
              <a:ext cx="3701910" cy="3916506"/>
              <a:chOff x="380572" y="1553077"/>
              <a:chExt cx="3258437" cy="3447325"/>
            </a:xfrm>
          </p:grpSpPr>
          <p:sp>
            <p:nvSpPr>
              <p:cNvPr id="958" name="Google Shape;958;p28"/>
              <p:cNvSpPr/>
              <p:nvPr/>
            </p:nvSpPr>
            <p:spPr>
              <a:xfrm>
                <a:off x="748636" y="3803107"/>
                <a:ext cx="367622" cy="367444"/>
              </a:xfrm>
              <a:custGeom>
                <a:avLst/>
                <a:gdLst/>
                <a:ahLst/>
                <a:cxnLst/>
                <a:rect l="l" t="t" r="r" b="b"/>
                <a:pathLst>
                  <a:path w="4130" h="4128" extrusionOk="0">
                    <a:moveTo>
                      <a:pt x="2063" y="38"/>
                    </a:moveTo>
                    <a:cubicBezTo>
                      <a:pt x="3180" y="45"/>
                      <a:pt x="4086" y="947"/>
                      <a:pt x="4086" y="2061"/>
                    </a:cubicBezTo>
                    <a:cubicBezTo>
                      <a:pt x="4086" y="3177"/>
                      <a:pt x="3180" y="4080"/>
                      <a:pt x="2063" y="4080"/>
                    </a:cubicBezTo>
                    <a:cubicBezTo>
                      <a:pt x="947" y="4080"/>
                      <a:pt x="44" y="3177"/>
                      <a:pt x="44" y="2061"/>
                    </a:cubicBezTo>
                    <a:cubicBezTo>
                      <a:pt x="44" y="944"/>
                      <a:pt x="947" y="38"/>
                      <a:pt x="2063" y="38"/>
                    </a:cubicBezTo>
                    <a:close/>
                    <a:moveTo>
                      <a:pt x="2063" y="1"/>
                    </a:moveTo>
                    <a:cubicBezTo>
                      <a:pt x="925" y="1"/>
                      <a:pt x="0" y="925"/>
                      <a:pt x="0" y="2064"/>
                    </a:cubicBezTo>
                    <a:cubicBezTo>
                      <a:pt x="0" y="3206"/>
                      <a:pt x="925" y="4127"/>
                      <a:pt x="2063" y="4127"/>
                    </a:cubicBezTo>
                    <a:cubicBezTo>
                      <a:pt x="3205" y="4124"/>
                      <a:pt x="4124" y="3206"/>
                      <a:pt x="4130" y="2064"/>
                    </a:cubicBezTo>
                    <a:cubicBezTo>
                      <a:pt x="4130" y="925"/>
                      <a:pt x="3205" y="1"/>
                      <a:pt x="206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59" name="Google Shape;959;p28"/>
              <p:cNvSpPr/>
              <p:nvPr/>
            </p:nvSpPr>
            <p:spPr>
              <a:xfrm>
                <a:off x="836490" y="3893721"/>
                <a:ext cx="191021" cy="185858"/>
              </a:xfrm>
              <a:custGeom>
                <a:avLst/>
                <a:gdLst/>
                <a:ahLst/>
                <a:cxnLst/>
                <a:rect l="l" t="t" r="r" b="b"/>
                <a:pathLst>
                  <a:path w="2146" h="2088" extrusionOk="0">
                    <a:moveTo>
                      <a:pt x="1061" y="43"/>
                    </a:moveTo>
                    <a:cubicBezTo>
                      <a:pt x="1611" y="43"/>
                      <a:pt x="2061" y="492"/>
                      <a:pt x="2064" y="1043"/>
                    </a:cubicBezTo>
                    <a:cubicBezTo>
                      <a:pt x="2061" y="1594"/>
                      <a:pt x="1611" y="2043"/>
                      <a:pt x="1060" y="2043"/>
                    </a:cubicBezTo>
                    <a:cubicBezTo>
                      <a:pt x="1023" y="2043"/>
                      <a:pt x="985" y="2041"/>
                      <a:pt x="947" y="2037"/>
                    </a:cubicBezTo>
                    <a:cubicBezTo>
                      <a:pt x="488" y="1986"/>
                      <a:pt x="117" y="1612"/>
                      <a:pt x="67" y="1156"/>
                    </a:cubicBezTo>
                    <a:cubicBezTo>
                      <a:pt x="1" y="555"/>
                      <a:pt x="473" y="43"/>
                      <a:pt x="1061" y="43"/>
                    </a:cubicBezTo>
                    <a:close/>
                    <a:moveTo>
                      <a:pt x="1106" y="1"/>
                    </a:moveTo>
                    <a:cubicBezTo>
                      <a:pt x="1091" y="1"/>
                      <a:pt x="1076" y="1"/>
                      <a:pt x="1061" y="2"/>
                    </a:cubicBezTo>
                    <a:cubicBezTo>
                      <a:pt x="523" y="21"/>
                      <a:pt x="79" y="464"/>
                      <a:pt x="61" y="1002"/>
                    </a:cubicBezTo>
                    <a:cubicBezTo>
                      <a:pt x="39" y="1600"/>
                      <a:pt x="517" y="2087"/>
                      <a:pt x="1105" y="2087"/>
                    </a:cubicBezTo>
                    <a:cubicBezTo>
                      <a:pt x="1683" y="2087"/>
                      <a:pt x="2146" y="1622"/>
                      <a:pt x="2146" y="1043"/>
                    </a:cubicBezTo>
                    <a:cubicBezTo>
                      <a:pt x="2146" y="467"/>
                      <a:pt x="1683" y="1"/>
                      <a:pt x="110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60" name="Google Shape;960;p28"/>
              <p:cNvSpPr/>
              <p:nvPr/>
            </p:nvSpPr>
            <p:spPr>
              <a:xfrm>
                <a:off x="931999" y="3988429"/>
                <a:ext cx="8189" cy="543243"/>
              </a:xfrm>
              <a:custGeom>
                <a:avLst/>
                <a:gdLst/>
                <a:ahLst/>
                <a:cxnLst/>
                <a:rect l="l" t="t" r="r" b="b"/>
                <a:pathLst>
                  <a:path w="92" h="6103" extrusionOk="0">
                    <a:moveTo>
                      <a:pt x="0" y="1"/>
                    </a:moveTo>
                    <a:lnTo>
                      <a:pt x="0" y="6103"/>
                    </a:lnTo>
                    <a:lnTo>
                      <a:pt x="92" y="6103"/>
                    </a:lnTo>
                    <a:lnTo>
                      <a:pt x="9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61" name="Google Shape;961;p28"/>
              <p:cNvSpPr/>
              <p:nvPr/>
            </p:nvSpPr>
            <p:spPr>
              <a:xfrm>
                <a:off x="931999" y="3984512"/>
                <a:ext cx="520278" cy="172595"/>
              </a:xfrm>
              <a:custGeom>
                <a:avLst/>
                <a:gdLst/>
                <a:ahLst/>
                <a:cxnLst/>
                <a:rect l="l" t="t" r="r" b="b"/>
                <a:pathLst>
                  <a:path w="5845" h="1939" extrusionOk="0">
                    <a:moveTo>
                      <a:pt x="13" y="1"/>
                    </a:moveTo>
                    <a:lnTo>
                      <a:pt x="0" y="42"/>
                    </a:lnTo>
                    <a:lnTo>
                      <a:pt x="5832" y="1938"/>
                    </a:lnTo>
                    <a:lnTo>
                      <a:pt x="5844" y="1897"/>
                    </a:lnTo>
                    <a:lnTo>
                      <a:pt x="1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62" name="Google Shape;962;p28"/>
              <p:cNvSpPr/>
              <p:nvPr/>
            </p:nvSpPr>
            <p:spPr>
              <a:xfrm>
                <a:off x="930842" y="3543906"/>
                <a:ext cx="324273" cy="444083"/>
              </a:xfrm>
              <a:custGeom>
                <a:avLst/>
                <a:gdLst/>
                <a:ahLst/>
                <a:cxnLst/>
                <a:rect l="l" t="t" r="r" b="b"/>
                <a:pathLst>
                  <a:path w="3643" h="4989" extrusionOk="0">
                    <a:moveTo>
                      <a:pt x="3602" y="0"/>
                    </a:moveTo>
                    <a:lnTo>
                      <a:pt x="1" y="4960"/>
                    </a:lnTo>
                    <a:lnTo>
                      <a:pt x="38" y="4989"/>
                    </a:lnTo>
                    <a:lnTo>
                      <a:pt x="3643" y="25"/>
                    </a:lnTo>
                    <a:lnTo>
                      <a:pt x="360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963" name="Google Shape;963;p28"/>
              <p:cNvGrpSpPr/>
              <p:nvPr/>
            </p:nvGrpSpPr>
            <p:grpSpPr>
              <a:xfrm>
                <a:off x="380572" y="3438798"/>
                <a:ext cx="1102737" cy="1095616"/>
                <a:chOff x="97725" y="2674683"/>
                <a:chExt cx="1485968" cy="1476372"/>
              </a:xfrm>
            </p:grpSpPr>
            <p:sp>
              <p:nvSpPr>
                <p:cNvPr id="964" name="Google Shape;964;p28"/>
                <p:cNvSpPr/>
                <p:nvPr/>
              </p:nvSpPr>
              <p:spPr>
                <a:xfrm>
                  <a:off x="97725" y="2674683"/>
                  <a:ext cx="1485968" cy="1476372"/>
                </a:xfrm>
                <a:custGeom>
                  <a:avLst/>
                  <a:gdLst/>
                  <a:ahLst/>
                  <a:cxnLst/>
                  <a:rect l="l" t="t" r="r" b="b"/>
                  <a:pathLst>
                    <a:path w="12389" h="12309" extrusionOk="0">
                      <a:moveTo>
                        <a:pt x="1631" y="2074"/>
                      </a:moveTo>
                      <a:cubicBezTo>
                        <a:pt x="602" y="3222"/>
                        <a:pt x="1" y="4760"/>
                        <a:pt x="78" y="6439"/>
                      </a:cubicBezTo>
                      <a:cubicBezTo>
                        <a:pt x="97" y="6843"/>
                        <a:pt x="155" y="7237"/>
                        <a:pt x="250" y="7618"/>
                      </a:cubicBezTo>
                      <a:lnTo>
                        <a:pt x="250" y="7618"/>
                      </a:lnTo>
                      <a:cubicBezTo>
                        <a:pt x="114" y="7060"/>
                        <a:pt x="53" y="6472"/>
                        <a:pt x="81" y="5867"/>
                      </a:cubicBezTo>
                      <a:cubicBezTo>
                        <a:pt x="147" y="4418"/>
                        <a:pt x="723" y="3096"/>
                        <a:pt x="1631" y="2074"/>
                      </a:cubicBezTo>
                      <a:close/>
                      <a:moveTo>
                        <a:pt x="6228" y="1"/>
                      </a:moveTo>
                      <a:cubicBezTo>
                        <a:pt x="6132" y="1"/>
                        <a:pt x="6037" y="3"/>
                        <a:pt x="5941" y="7"/>
                      </a:cubicBezTo>
                      <a:cubicBezTo>
                        <a:pt x="4234" y="85"/>
                        <a:pt x="2702" y="870"/>
                        <a:pt x="1631" y="2074"/>
                      </a:cubicBezTo>
                      <a:lnTo>
                        <a:pt x="1631" y="2074"/>
                      </a:lnTo>
                      <a:cubicBezTo>
                        <a:pt x="2750" y="827"/>
                        <a:pt x="4374" y="42"/>
                        <a:pt x="6183" y="42"/>
                      </a:cubicBezTo>
                      <a:cubicBezTo>
                        <a:pt x="9558" y="48"/>
                        <a:pt x="12291" y="2784"/>
                        <a:pt x="12294" y="6153"/>
                      </a:cubicBezTo>
                      <a:cubicBezTo>
                        <a:pt x="12294" y="9524"/>
                        <a:pt x="9557" y="12261"/>
                        <a:pt x="6180" y="12261"/>
                      </a:cubicBezTo>
                      <a:cubicBezTo>
                        <a:pt x="6085" y="12261"/>
                        <a:pt x="5990" y="12259"/>
                        <a:pt x="5893" y="12255"/>
                      </a:cubicBezTo>
                      <a:cubicBezTo>
                        <a:pt x="3168" y="12131"/>
                        <a:pt x="889" y="10186"/>
                        <a:pt x="250" y="7618"/>
                      </a:cubicBezTo>
                      <a:lnTo>
                        <a:pt x="250" y="7618"/>
                      </a:lnTo>
                      <a:cubicBezTo>
                        <a:pt x="907" y="10310"/>
                        <a:pt x="3335" y="12308"/>
                        <a:pt x="6230" y="12308"/>
                      </a:cubicBezTo>
                      <a:cubicBezTo>
                        <a:pt x="9627" y="12305"/>
                        <a:pt x="12379" y="9553"/>
                        <a:pt x="12388" y="6156"/>
                      </a:cubicBezTo>
                      <a:cubicBezTo>
                        <a:pt x="12388" y="2757"/>
                        <a:pt x="9626" y="1"/>
                        <a:pt x="6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65" name="Google Shape;965;p28"/>
                <p:cNvSpPr/>
                <p:nvPr/>
              </p:nvSpPr>
              <p:spPr>
                <a:xfrm>
                  <a:off x="225461" y="2796543"/>
                  <a:ext cx="1231809" cy="1231809"/>
                </a:xfrm>
                <a:custGeom>
                  <a:avLst/>
                  <a:gdLst/>
                  <a:ahLst/>
                  <a:cxnLst/>
                  <a:rect l="l" t="t" r="r" b="b"/>
                  <a:pathLst>
                    <a:path w="10270" h="10270" extrusionOk="0">
                      <a:moveTo>
                        <a:pt x="5133" y="48"/>
                      </a:moveTo>
                      <a:cubicBezTo>
                        <a:pt x="7945" y="54"/>
                        <a:pt x="10222" y="2328"/>
                        <a:pt x="10222" y="5137"/>
                      </a:cubicBezTo>
                      <a:cubicBezTo>
                        <a:pt x="10222" y="7949"/>
                        <a:pt x="7945" y="10223"/>
                        <a:pt x="5133" y="10223"/>
                      </a:cubicBezTo>
                      <a:cubicBezTo>
                        <a:pt x="2325" y="10223"/>
                        <a:pt x="48" y="7949"/>
                        <a:pt x="48" y="5137"/>
                      </a:cubicBezTo>
                      <a:cubicBezTo>
                        <a:pt x="48" y="2325"/>
                        <a:pt x="2325" y="48"/>
                        <a:pt x="5133" y="48"/>
                      </a:cubicBezTo>
                      <a:close/>
                      <a:moveTo>
                        <a:pt x="5133" y="1"/>
                      </a:moveTo>
                      <a:cubicBezTo>
                        <a:pt x="2300" y="1"/>
                        <a:pt x="0" y="2303"/>
                        <a:pt x="0" y="5137"/>
                      </a:cubicBezTo>
                      <a:cubicBezTo>
                        <a:pt x="0" y="7971"/>
                        <a:pt x="2300" y="10270"/>
                        <a:pt x="5133" y="10270"/>
                      </a:cubicBezTo>
                      <a:cubicBezTo>
                        <a:pt x="7967" y="10267"/>
                        <a:pt x="10266" y="7971"/>
                        <a:pt x="10270" y="5137"/>
                      </a:cubicBezTo>
                      <a:cubicBezTo>
                        <a:pt x="10270" y="2303"/>
                        <a:pt x="7967" y="1"/>
                        <a:pt x="5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66" name="Google Shape;966;p28"/>
                <p:cNvSpPr/>
                <p:nvPr/>
              </p:nvSpPr>
              <p:spPr>
                <a:xfrm>
                  <a:off x="348400" y="2919122"/>
                  <a:ext cx="986647" cy="986647"/>
                </a:xfrm>
                <a:custGeom>
                  <a:avLst/>
                  <a:gdLst/>
                  <a:ahLst/>
                  <a:cxnLst/>
                  <a:rect l="l" t="t" r="r" b="b"/>
                  <a:pathLst>
                    <a:path w="8226" h="8226" extrusionOk="0">
                      <a:moveTo>
                        <a:pt x="4108" y="48"/>
                      </a:moveTo>
                      <a:cubicBezTo>
                        <a:pt x="6354" y="54"/>
                        <a:pt x="8175" y="1872"/>
                        <a:pt x="8175" y="4115"/>
                      </a:cubicBezTo>
                      <a:cubicBezTo>
                        <a:pt x="8175" y="6361"/>
                        <a:pt x="6354" y="8178"/>
                        <a:pt x="4108" y="8178"/>
                      </a:cubicBezTo>
                      <a:cubicBezTo>
                        <a:pt x="1866" y="8178"/>
                        <a:pt x="45" y="6361"/>
                        <a:pt x="45" y="4115"/>
                      </a:cubicBezTo>
                      <a:cubicBezTo>
                        <a:pt x="45" y="1869"/>
                        <a:pt x="1866" y="48"/>
                        <a:pt x="4108" y="48"/>
                      </a:cubicBezTo>
                      <a:close/>
                      <a:moveTo>
                        <a:pt x="4118" y="1"/>
                      </a:moveTo>
                      <a:cubicBezTo>
                        <a:pt x="1844" y="1"/>
                        <a:pt x="4" y="1838"/>
                        <a:pt x="1" y="4112"/>
                      </a:cubicBezTo>
                      <a:cubicBezTo>
                        <a:pt x="1" y="6383"/>
                        <a:pt x="1838" y="8222"/>
                        <a:pt x="4108" y="8226"/>
                      </a:cubicBezTo>
                      <a:cubicBezTo>
                        <a:pt x="6382" y="8226"/>
                        <a:pt x="8222" y="6386"/>
                        <a:pt x="8226" y="4115"/>
                      </a:cubicBezTo>
                      <a:cubicBezTo>
                        <a:pt x="8226" y="1847"/>
                        <a:pt x="6386" y="7"/>
                        <a:pt x="41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67" name="Google Shape;967;p28"/>
                <p:cNvSpPr/>
                <p:nvPr/>
              </p:nvSpPr>
              <p:spPr>
                <a:xfrm>
                  <a:off x="451428" y="3042301"/>
                  <a:ext cx="755398" cy="740885"/>
                </a:xfrm>
                <a:custGeom>
                  <a:avLst/>
                  <a:gdLst/>
                  <a:ahLst/>
                  <a:cxnLst/>
                  <a:rect l="l" t="t" r="r" b="b"/>
                  <a:pathLst>
                    <a:path w="6298" h="6177" extrusionOk="0">
                      <a:moveTo>
                        <a:pt x="3249" y="43"/>
                      </a:moveTo>
                      <a:cubicBezTo>
                        <a:pt x="4932" y="50"/>
                        <a:pt x="6294" y="1408"/>
                        <a:pt x="6294" y="3091"/>
                      </a:cubicBezTo>
                      <a:cubicBezTo>
                        <a:pt x="6288" y="4771"/>
                        <a:pt x="4928" y="6134"/>
                        <a:pt x="3245" y="6134"/>
                      </a:cubicBezTo>
                      <a:cubicBezTo>
                        <a:pt x="3174" y="6134"/>
                        <a:pt x="3102" y="6131"/>
                        <a:pt x="3029" y="6126"/>
                      </a:cubicBezTo>
                      <a:cubicBezTo>
                        <a:pt x="1532" y="6019"/>
                        <a:pt x="312" y="4805"/>
                        <a:pt x="211" y="3305"/>
                      </a:cubicBezTo>
                      <a:cubicBezTo>
                        <a:pt x="88" y="1528"/>
                        <a:pt x="1498" y="43"/>
                        <a:pt x="3249" y="43"/>
                      </a:cubicBezTo>
                      <a:close/>
                      <a:moveTo>
                        <a:pt x="3209" y="1"/>
                      </a:moveTo>
                      <a:cubicBezTo>
                        <a:pt x="3136" y="1"/>
                        <a:pt x="3063" y="3"/>
                        <a:pt x="2988" y="9"/>
                      </a:cubicBezTo>
                      <a:cubicBezTo>
                        <a:pt x="1463" y="112"/>
                        <a:pt x="230" y="1349"/>
                        <a:pt x="126" y="2871"/>
                      </a:cubicBezTo>
                      <a:cubicBezTo>
                        <a:pt x="0" y="4676"/>
                        <a:pt x="1432" y="6176"/>
                        <a:pt x="3209" y="6176"/>
                      </a:cubicBezTo>
                      <a:cubicBezTo>
                        <a:pt x="4913" y="6176"/>
                        <a:pt x="6294" y="4793"/>
                        <a:pt x="6297" y="3091"/>
                      </a:cubicBezTo>
                      <a:cubicBezTo>
                        <a:pt x="6297" y="1384"/>
                        <a:pt x="4912"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68" name="Google Shape;968;p28"/>
                <p:cNvSpPr/>
                <p:nvPr/>
              </p:nvSpPr>
              <p:spPr>
                <a:xfrm>
                  <a:off x="406930" y="2816213"/>
                  <a:ext cx="436951" cy="598393"/>
                </a:xfrm>
                <a:custGeom>
                  <a:avLst/>
                  <a:gdLst/>
                  <a:ahLst/>
                  <a:cxnLst/>
                  <a:rect l="l" t="t" r="r" b="b"/>
                  <a:pathLst>
                    <a:path w="3643" h="4989" extrusionOk="0">
                      <a:moveTo>
                        <a:pt x="35" y="0"/>
                      </a:moveTo>
                      <a:lnTo>
                        <a:pt x="0" y="25"/>
                      </a:lnTo>
                      <a:lnTo>
                        <a:pt x="3605" y="4989"/>
                      </a:lnTo>
                      <a:lnTo>
                        <a:pt x="3642" y="4960"/>
                      </a:lnTo>
                      <a:lnTo>
                        <a:pt x="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69" name="Google Shape;969;p28"/>
                <p:cNvSpPr/>
                <p:nvPr/>
              </p:nvSpPr>
              <p:spPr>
                <a:xfrm>
                  <a:off x="141383" y="3409920"/>
                  <a:ext cx="700944" cy="232569"/>
                </a:xfrm>
                <a:custGeom>
                  <a:avLst/>
                  <a:gdLst/>
                  <a:ahLst/>
                  <a:cxnLst/>
                  <a:rect l="l" t="t" r="r" b="b"/>
                  <a:pathLst>
                    <a:path w="5844" h="1939" extrusionOk="0">
                      <a:moveTo>
                        <a:pt x="5831" y="1"/>
                      </a:moveTo>
                      <a:lnTo>
                        <a:pt x="0" y="1897"/>
                      </a:lnTo>
                      <a:lnTo>
                        <a:pt x="13" y="1938"/>
                      </a:lnTo>
                      <a:lnTo>
                        <a:pt x="5844" y="42"/>
                      </a:lnTo>
                      <a:lnTo>
                        <a:pt x="58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970" name="Google Shape;970;p28"/>
              <p:cNvGrpSpPr/>
              <p:nvPr/>
            </p:nvGrpSpPr>
            <p:grpSpPr>
              <a:xfrm>
                <a:off x="2305093" y="4027553"/>
                <a:ext cx="614866" cy="614869"/>
                <a:chOff x="2691069" y="3668053"/>
                <a:chExt cx="828548" cy="828553"/>
              </a:xfrm>
            </p:grpSpPr>
            <p:sp>
              <p:nvSpPr>
                <p:cNvPr id="971" name="Google Shape;971;p28"/>
                <p:cNvSpPr/>
                <p:nvPr/>
              </p:nvSpPr>
              <p:spPr>
                <a:xfrm>
                  <a:off x="3444053" y="4431956"/>
                  <a:ext cx="21949" cy="21350"/>
                </a:xfrm>
                <a:custGeom>
                  <a:avLst/>
                  <a:gdLst/>
                  <a:ahLst/>
                  <a:cxnLst/>
                  <a:rect l="l" t="t" r="r" b="b"/>
                  <a:pathLst>
                    <a:path w="183" h="178" extrusionOk="0">
                      <a:moveTo>
                        <a:pt x="0" y="1"/>
                      </a:moveTo>
                      <a:lnTo>
                        <a:pt x="0" y="177"/>
                      </a:lnTo>
                      <a:lnTo>
                        <a:pt x="183" y="177"/>
                      </a:lnTo>
                      <a:lnTo>
                        <a:pt x="18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72" name="Google Shape;972;p28"/>
                <p:cNvSpPr/>
                <p:nvPr/>
              </p:nvSpPr>
              <p:spPr>
                <a:xfrm>
                  <a:off x="2777066" y="4431236"/>
                  <a:ext cx="646010" cy="11035"/>
                </a:xfrm>
                <a:custGeom>
                  <a:avLst/>
                  <a:gdLst/>
                  <a:ahLst/>
                  <a:cxnLst/>
                  <a:rect l="l" t="t" r="r" b="b"/>
                  <a:pathLst>
                    <a:path w="5386" h="92" extrusionOk="0">
                      <a:moveTo>
                        <a:pt x="1" y="1"/>
                      </a:moveTo>
                      <a:lnTo>
                        <a:pt x="1" y="92"/>
                      </a:lnTo>
                      <a:lnTo>
                        <a:pt x="180" y="92"/>
                      </a:lnTo>
                      <a:lnTo>
                        <a:pt x="180" y="1"/>
                      </a:lnTo>
                      <a:close/>
                      <a:moveTo>
                        <a:pt x="451" y="1"/>
                      </a:moveTo>
                      <a:lnTo>
                        <a:pt x="451" y="92"/>
                      </a:lnTo>
                      <a:lnTo>
                        <a:pt x="633" y="92"/>
                      </a:lnTo>
                      <a:lnTo>
                        <a:pt x="633" y="1"/>
                      </a:lnTo>
                      <a:close/>
                      <a:moveTo>
                        <a:pt x="900" y="1"/>
                      </a:moveTo>
                      <a:lnTo>
                        <a:pt x="900" y="92"/>
                      </a:lnTo>
                      <a:lnTo>
                        <a:pt x="1080" y="92"/>
                      </a:lnTo>
                      <a:lnTo>
                        <a:pt x="1080" y="1"/>
                      </a:lnTo>
                      <a:close/>
                      <a:moveTo>
                        <a:pt x="1347" y="1"/>
                      </a:moveTo>
                      <a:lnTo>
                        <a:pt x="1347" y="92"/>
                      </a:lnTo>
                      <a:lnTo>
                        <a:pt x="1529" y="92"/>
                      </a:lnTo>
                      <a:lnTo>
                        <a:pt x="1529" y="1"/>
                      </a:lnTo>
                      <a:close/>
                      <a:moveTo>
                        <a:pt x="1797" y="1"/>
                      </a:moveTo>
                      <a:lnTo>
                        <a:pt x="1797" y="92"/>
                      </a:lnTo>
                      <a:lnTo>
                        <a:pt x="1976" y="92"/>
                      </a:lnTo>
                      <a:lnTo>
                        <a:pt x="1976" y="1"/>
                      </a:lnTo>
                      <a:close/>
                      <a:moveTo>
                        <a:pt x="2155" y="1"/>
                      </a:moveTo>
                      <a:lnTo>
                        <a:pt x="2155" y="92"/>
                      </a:lnTo>
                      <a:lnTo>
                        <a:pt x="2334" y="92"/>
                      </a:lnTo>
                      <a:lnTo>
                        <a:pt x="2334" y="1"/>
                      </a:lnTo>
                      <a:close/>
                      <a:moveTo>
                        <a:pt x="2605" y="1"/>
                      </a:moveTo>
                      <a:lnTo>
                        <a:pt x="2605" y="92"/>
                      </a:lnTo>
                      <a:lnTo>
                        <a:pt x="2809" y="92"/>
                      </a:lnTo>
                      <a:lnTo>
                        <a:pt x="2816" y="1"/>
                      </a:lnTo>
                      <a:close/>
                      <a:moveTo>
                        <a:pt x="3052" y="1"/>
                      </a:moveTo>
                      <a:lnTo>
                        <a:pt x="3052" y="92"/>
                      </a:lnTo>
                      <a:lnTo>
                        <a:pt x="3231" y="92"/>
                      </a:lnTo>
                      <a:lnTo>
                        <a:pt x="3231" y="1"/>
                      </a:lnTo>
                      <a:close/>
                      <a:moveTo>
                        <a:pt x="3498" y="1"/>
                      </a:moveTo>
                      <a:lnTo>
                        <a:pt x="3498" y="92"/>
                      </a:lnTo>
                      <a:lnTo>
                        <a:pt x="3681" y="92"/>
                      </a:lnTo>
                      <a:lnTo>
                        <a:pt x="3681" y="1"/>
                      </a:lnTo>
                      <a:close/>
                      <a:moveTo>
                        <a:pt x="3860" y="1"/>
                      </a:moveTo>
                      <a:lnTo>
                        <a:pt x="3860" y="92"/>
                      </a:lnTo>
                      <a:lnTo>
                        <a:pt x="4042" y="92"/>
                      </a:lnTo>
                      <a:lnTo>
                        <a:pt x="4042" y="1"/>
                      </a:lnTo>
                      <a:close/>
                      <a:moveTo>
                        <a:pt x="4310" y="1"/>
                      </a:moveTo>
                      <a:lnTo>
                        <a:pt x="4310" y="92"/>
                      </a:lnTo>
                      <a:lnTo>
                        <a:pt x="4489" y="92"/>
                      </a:lnTo>
                      <a:lnTo>
                        <a:pt x="4489" y="1"/>
                      </a:lnTo>
                      <a:close/>
                      <a:moveTo>
                        <a:pt x="4756" y="1"/>
                      </a:moveTo>
                      <a:lnTo>
                        <a:pt x="4756" y="92"/>
                      </a:lnTo>
                      <a:lnTo>
                        <a:pt x="4939" y="92"/>
                      </a:lnTo>
                      <a:lnTo>
                        <a:pt x="4939" y="1"/>
                      </a:lnTo>
                      <a:close/>
                      <a:moveTo>
                        <a:pt x="5206" y="1"/>
                      </a:moveTo>
                      <a:lnTo>
                        <a:pt x="5206" y="92"/>
                      </a:lnTo>
                      <a:lnTo>
                        <a:pt x="5385" y="92"/>
                      </a:lnTo>
                      <a:lnTo>
                        <a:pt x="53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73" name="Google Shape;973;p28"/>
                <p:cNvSpPr/>
                <p:nvPr/>
              </p:nvSpPr>
              <p:spPr>
                <a:xfrm>
                  <a:off x="2734487" y="4431956"/>
                  <a:ext cx="21230" cy="21350"/>
                </a:xfrm>
                <a:custGeom>
                  <a:avLst/>
                  <a:gdLst/>
                  <a:ahLst/>
                  <a:cxnLst/>
                  <a:rect l="l" t="t" r="r" b="b"/>
                  <a:pathLst>
                    <a:path w="177" h="178" extrusionOk="0">
                      <a:moveTo>
                        <a:pt x="0" y="1"/>
                      </a:moveTo>
                      <a:lnTo>
                        <a:pt x="0" y="177"/>
                      </a:lnTo>
                      <a:lnTo>
                        <a:pt x="176" y="177"/>
                      </a:lnTo>
                      <a:lnTo>
                        <a:pt x="17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74" name="Google Shape;974;p28"/>
                <p:cNvSpPr/>
                <p:nvPr/>
              </p:nvSpPr>
              <p:spPr>
                <a:xfrm>
                  <a:off x="2734128" y="3764725"/>
                  <a:ext cx="11035" cy="634616"/>
                </a:xfrm>
                <a:custGeom>
                  <a:avLst/>
                  <a:gdLst/>
                  <a:ahLst/>
                  <a:cxnLst/>
                  <a:rect l="l" t="t" r="r" b="b"/>
                  <a:pathLst>
                    <a:path w="92" h="5291" extrusionOk="0">
                      <a:moveTo>
                        <a:pt x="0" y="0"/>
                      </a:moveTo>
                      <a:lnTo>
                        <a:pt x="0" y="179"/>
                      </a:lnTo>
                      <a:lnTo>
                        <a:pt x="91" y="179"/>
                      </a:lnTo>
                      <a:lnTo>
                        <a:pt x="91" y="0"/>
                      </a:lnTo>
                      <a:close/>
                      <a:moveTo>
                        <a:pt x="0" y="359"/>
                      </a:moveTo>
                      <a:lnTo>
                        <a:pt x="0" y="538"/>
                      </a:lnTo>
                      <a:lnTo>
                        <a:pt x="91" y="538"/>
                      </a:lnTo>
                      <a:lnTo>
                        <a:pt x="91" y="359"/>
                      </a:lnTo>
                      <a:close/>
                      <a:moveTo>
                        <a:pt x="0" y="805"/>
                      </a:moveTo>
                      <a:lnTo>
                        <a:pt x="0" y="988"/>
                      </a:lnTo>
                      <a:lnTo>
                        <a:pt x="91" y="988"/>
                      </a:lnTo>
                      <a:lnTo>
                        <a:pt x="91" y="805"/>
                      </a:lnTo>
                      <a:close/>
                      <a:moveTo>
                        <a:pt x="0" y="1255"/>
                      </a:moveTo>
                      <a:lnTo>
                        <a:pt x="0" y="1434"/>
                      </a:lnTo>
                      <a:lnTo>
                        <a:pt x="91" y="1434"/>
                      </a:lnTo>
                      <a:lnTo>
                        <a:pt x="91" y="1255"/>
                      </a:lnTo>
                      <a:close/>
                      <a:moveTo>
                        <a:pt x="0" y="1702"/>
                      </a:moveTo>
                      <a:lnTo>
                        <a:pt x="0" y="1881"/>
                      </a:lnTo>
                      <a:lnTo>
                        <a:pt x="91" y="1881"/>
                      </a:lnTo>
                      <a:lnTo>
                        <a:pt x="91" y="1702"/>
                      </a:lnTo>
                      <a:close/>
                      <a:moveTo>
                        <a:pt x="0" y="2151"/>
                      </a:moveTo>
                      <a:lnTo>
                        <a:pt x="0" y="2331"/>
                      </a:lnTo>
                      <a:lnTo>
                        <a:pt x="91" y="2331"/>
                      </a:lnTo>
                      <a:lnTo>
                        <a:pt x="91" y="2151"/>
                      </a:lnTo>
                      <a:close/>
                      <a:moveTo>
                        <a:pt x="0" y="2513"/>
                      </a:moveTo>
                      <a:lnTo>
                        <a:pt x="0" y="2692"/>
                      </a:lnTo>
                      <a:lnTo>
                        <a:pt x="91" y="2692"/>
                      </a:lnTo>
                      <a:lnTo>
                        <a:pt x="91" y="2513"/>
                      </a:lnTo>
                      <a:close/>
                      <a:moveTo>
                        <a:pt x="0" y="2960"/>
                      </a:moveTo>
                      <a:lnTo>
                        <a:pt x="0" y="3139"/>
                      </a:lnTo>
                      <a:lnTo>
                        <a:pt x="91" y="3139"/>
                      </a:lnTo>
                      <a:lnTo>
                        <a:pt x="91" y="2960"/>
                      </a:lnTo>
                      <a:close/>
                      <a:moveTo>
                        <a:pt x="0" y="3409"/>
                      </a:moveTo>
                      <a:lnTo>
                        <a:pt x="0" y="3589"/>
                      </a:lnTo>
                      <a:lnTo>
                        <a:pt x="91" y="3589"/>
                      </a:lnTo>
                      <a:lnTo>
                        <a:pt x="91" y="3409"/>
                      </a:lnTo>
                      <a:close/>
                      <a:moveTo>
                        <a:pt x="0" y="3856"/>
                      </a:moveTo>
                      <a:lnTo>
                        <a:pt x="0" y="4039"/>
                      </a:lnTo>
                      <a:lnTo>
                        <a:pt x="91" y="4039"/>
                      </a:lnTo>
                      <a:lnTo>
                        <a:pt x="91" y="3856"/>
                      </a:lnTo>
                      <a:close/>
                      <a:moveTo>
                        <a:pt x="0" y="4306"/>
                      </a:moveTo>
                      <a:lnTo>
                        <a:pt x="0" y="4485"/>
                      </a:lnTo>
                      <a:lnTo>
                        <a:pt x="91" y="4485"/>
                      </a:lnTo>
                      <a:lnTo>
                        <a:pt x="91" y="4306"/>
                      </a:lnTo>
                      <a:close/>
                      <a:moveTo>
                        <a:pt x="0" y="4661"/>
                      </a:moveTo>
                      <a:lnTo>
                        <a:pt x="0" y="4844"/>
                      </a:lnTo>
                      <a:lnTo>
                        <a:pt x="91" y="4844"/>
                      </a:lnTo>
                      <a:lnTo>
                        <a:pt x="91" y="4661"/>
                      </a:lnTo>
                      <a:close/>
                      <a:moveTo>
                        <a:pt x="0" y="5111"/>
                      </a:moveTo>
                      <a:lnTo>
                        <a:pt x="0" y="5290"/>
                      </a:lnTo>
                      <a:lnTo>
                        <a:pt x="91" y="5290"/>
                      </a:lnTo>
                      <a:lnTo>
                        <a:pt x="91"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75" name="Google Shape;975;p28"/>
                <p:cNvSpPr/>
                <p:nvPr/>
              </p:nvSpPr>
              <p:spPr>
                <a:xfrm>
                  <a:off x="2734487" y="3710752"/>
                  <a:ext cx="21230" cy="21949"/>
                </a:xfrm>
                <a:custGeom>
                  <a:avLst/>
                  <a:gdLst/>
                  <a:ahLst/>
                  <a:cxnLst/>
                  <a:rect l="l" t="t" r="r" b="b"/>
                  <a:pathLst>
                    <a:path w="177" h="183" extrusionOk="0">
                      <a:moveTo>
                        <a:pt x="0" y="0"/>
                      </a:moveTo>
                      <a:lnTo>
                        <a:pt x="0" y="183"/>
                      </a:lnTo>
                      <a:lnTo>
                        <a:pt x="88" y="183"/>
                      </a:lnTo>
                      <a:lnTo>
                        <a:pt x="88" y="91"/>
                      </a:lnTo>
                      <a:lnTo>
                        <a:pt x="176" y="91"/>
                      </a:lnTo>
                      <a:lnTo>
                        <a:pt x="17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76" name="Google Shape;976;p28"/>
                <p:cNvSpPr/>
                <p:nvPr/>
              </p:nvSpPr>
              <p:spPr>
                <a:xfrm>
                  <a:off x="2777066" y="3710752"/>
                  <a:ext cx="646010" cy="11035"/>
                </a:xfrm>
                <a:custGeom>
                  <a:avLst/>
                  <a:gdLst/>
                  <a:ahLst/>
                  <a:cxnLst/>
                  <a:rect l="l" t="t" r="r" b="b"/>
                  <a:pathLst>
                    <a:path w="5386" h="92" extrusionOk="0">
                      <a:moveTo>
                        <a:pt x="1" y="0"/>
                      </a:moveTo>
                      <a:lnTo>
                        <a:pt x="1" y="91"/>
                      </a:lnTo>
                      <a:lnTo>
                        <a:pt x="180" y="91"/>
                      </a:lnTo>
                      <a:lnTo>
                        <a:pt x="180" y="0"/>
                      </a:lnTo>
                      <a:close/>
                      <a:moveTo>
                        <a:pt x="451" y="0"/>
                      </a:moveTo>
                      <a:lnTo>
                        <a:pt x="451" y="91"/>
                      </a:lnTo>
                      <a:lnTo>
                        <a:pt x="633" y="91"/>
                      </a:lnTo>
                      <a:lnTo>
                        <a:pt x="633" y="0"/>
                      </a:lnTo>
                      <a:close/>
                      <a:moveTo>
                        <a:pt x="900" y="0"/>
                      </a:moveTo>
                      <a:lnTo>
                        <a:pt x="900" y="91"/>
                      </a:lnTo>
                      <a:lnTo>
                        <a:pt x="1080" y="91"/>
                      </a:lnTo>
                      <a:lnTo>
                        <a:pt x="1080" y="0"/>
                      </a:lnTo>
                      <a:close/>
                      <a:moveTo>
                        <a:pt x="1347" y="0"/>
                      </a:moveTo>
                      <a:lnTo>
                        <a:pt x="1347" y="91"/>
                      </a:lnTo>
                      <a:lnTo>
                        <a:pt x="1529" y="91"/>
                      </a:lnTo>
                      <a:lnTo>
                        <a:pt x="1529" y="0"/>
                      </a:lnTo>
                      <a:close/>
                      <a:moveTo>
                        <a:pt x="1797" y="0"/>
                      </a:moveTo>
                      <a:lnTo>
                        <a:pt x="1797" y="91"/>
                      </a:lnTo>
                      <a:lnTo>
                        <a:pt x="1976" y="91"/>
                      </a:lnTo>
                      <a:lnTo>
                        <a:pt x="1976" y="0"/>
                      </a:lnTo>
                      <a:close/>
                      <a:moveTo>
                        <a:pt x="2155" y="0"/>
                      </a:moveTo>
                      <a:lnTo>
                        <a:pt x="2155" y="91"/>
                      </a:lnTo>
                      <a:lnTo>
                        <a:pt x="2334" y="91"/>
                      </a:lnTo>
                      <a:lnTo>
                        <a:pt x="2334" y="0"/>
                      </a:lnTo>
                      <a:close/>
                      <a:moveTo>
                        <a:pt x="2605" y="0"/>
                      </a:moveTo>
                      <a:lnTo>
                        <a:pt x="2605" y="91"/>
                      </a:lnTo>
                      <a:lnTo>
                        <a:pt x="2809" y="91"/>
                      </a:lnTo>
                      <a:lnTo>
                        <a:pt x="2816" y="0"/>
                      </a:lnTo>
                      <a:close/>
                      <a:moveTo>
                        <a:pt x="3052" y="0"/>
                      </a:moveTo>
                      <a:lnTo>
                        <a:pt x="3052" y="91"/>
                      </a:lnTo>
                      <a:lnTo>
                        <a:pt x="3231" y="91"/>
                      </a:lnTo>
                      <a:lnTo>
                        <a:pt x="3231" y="0"/>
                      </a:lnTo>
                      <a:close/>
                      <a:moveTo>
                        <a:pt x="3498" y="0"/>
                      </a:moveTo>
                      <a:lnTo>
                        <a:pt x="3498" y="91"/>
                      </a:lnTo>
                      <a:lnTo>
                        <a:pt x="3681" y="91"/>
                      </a:lnTo>
                      <a:lnTo>
                        <a:pt x="3681" y="0"/>
                      </a:lnTo>
                      <a:close/>
                      <a:moveTo>
                        <a:pt x="3860" y="0"/>
                      </a:moveTo>
                      <a:lnTo>
                        <a:pt x="3860" y="91"/>
                      </a:lnTo>
                      <a:lnTo>
                        <a:pt x="4042" y="91"/>
                      </a:lnTo>
                      <a:lnTo>
                        <a:pt x="4042" y="0"/>
                      </a:lnTo>
                      <a:close/>
                      <a:moveTo>
                        <a:pt x="4310" y="0"/>
                      </a:moveTo>
                      <a:lnTo>
                        <a:pt x="4310" y="91"/>
                      </a:lnTo>
                      <a:lnTo>
                        <a:pt x="4489" y="91"/>
                      </a:lnTo>
                      <a:lnTo>
                        <a:pt x="4489" y="0"/>
                      </a:lnTo>
                      <a:close/>
                      <a:moveTo>
                        <a:pt x="4756" y="0"/>
                      </a:moveTo>
                      <a:lnTo>
                        <a:pt x="4756" y="91"/>
                      </a:lnTo>
                      <a:lnTo>
                        <a:pt x="4939" y="91"/>
                      </a:lnTo>
                      <a:lnTo>
                        <a:pt x="4939" y="0"/>
                      </a:lnTo>
                      <a:close/>
                      <a:moveTo>
                        <a:pt x="5206" y="0"/>
                      </a:moveTo>
                      <a:lnTo>
                        <a:pt x="5206" y="91"/>
                      </a:lnTo>
                      <a:lnTo>
                        <a:pt x="5385" y="91"/>
                      </a:lnTo>
                      <a:lnTo>
                        <a:pt x="53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77" name="Google Shape;977;p28"/>
                <p:cNvSpPr/>
                <p:nvPr/>
              </p:nvSpPr>
              <p:spPr>
                <a:xfrm>
                  <a:off x="3444053" y="3710752"/>
                  <a:ext cx="21949" cy="21949"/>
                </a:xfrm>
                <a:custGeom>
                  <a:avLst/>
                  <a:gdLst/>
                  <a:ahLst/>
                  <a:cxnLst/>
                  <a:rect l="l" t="t" r="r" b="b"/>
                  <a:pathLst>
                    <a:path w="183" h="183" extrusionOk="0">
                      <a:moveTo>
                        <a:pt x="0" y="0"/>
                      </a:moveTo>
                      <a:lnTo>
                        <a:pt x="0" y="91"/>
                      </a:lnTo>
                      <a:lnTo>
                        <a:pt x="92" y="91"/>
                      </a:lnTo>
                      <a:lnTo>
                        <a:pt x="92" y="183"/>
                      </a:lnTo>
                      <a:lnTo>
                        <a:pt x="183" y="183"/>
                      </a:lnTo>
                      <a:lnTo>
                        <a:pt x="18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78" name="Google Shape;978;p28"/>
                <p:cNvSpPr/>
                <p:nvPr/>
              </p:nvSpPr>
              <p:spPr>
                <a:xfrm>
                  <a:off x="3454967" y="3764725"/>
                  <a:ext cx="11035" cy="634616"/>
                </a:xfrm>
                <a:custGeom>
                  <a:avLst/>
                  <a:gdLst/>
                  <a:ahLst/>
                  <a:cxnLst/>
                  <a:rect l="l" t="t" r="r" b="b"/>
                  <a:pathLst>
                    <a:path w="92" h="5291" extrusionOk="0">
                      <a:moveTo>
                        <a:pt x="1" y="0"/>
                      </a:moveTo>
                      <a:lnTo>
                        <a:pt x="1" y="179"/>
                      </a:lnTo>
                      <a:lnTo>
                        <a:pt x="92" y="179"/>
                      </a:lnTo>
                      <a:lnTo>
                        <a:pt x="92" y="0"/>
                      </a:lnTo>
                      <a:close/>
                      <a:moveTo>
                        <a:pt x="1" y="359"/>
                      </a:moveTo>
                      <a:lnTo>
                        <a:pt x="1" y="538"/>
                      </a:lnTo>
                      <a:lnTo>
                        <a:pt x="92" y="538"/>
                      </a:lnTo>
                      <a:lnTo>
                        <a:pt x="92" y="359"/>
                      </a:lnTo>
                      <a:close/>
                      <a:moveTo>
                        <a:pt x="1" y="805"/>
                      </a:moveTo>
                      <a:lnTo>
                        <a:pt x="1" y="988"/>
                      </a:lnTo>
                      <a:lnTo>
                        <a:pt x="92" y="988"/>
                      </a:lnTo>
                      <a:lnTo>
                        <a:pt x="92" y="805"/>
                      </a:lnTo>
                      <a:close/>
                      <a:moveTo>
                        <a:pt x="1" y="1255"/>
                      </a:moveTo>
                      <a:lnTo>
                        <a:pt x="1" y="1434"/>
                      </a:lnTo>
                      <a:lnTo>
                        <a:pt x="92" y="1434"/>
                      </a:lnTo>
                      <a:lnTo>
                        <a:pt x="92" y="1255"/>
                      </a:lnTo>
                      <a:close/>
                      <a:moveTo>
                        <a:pt x="1" y="1702"/>
                      </a:moveTo>
                      <a:lnTo>
                        <a:pt x="1" y="1881"/>
                      </a:lnTo>
                      <a:lnTo>
                        <a:pt x="92" y="1881"/>
                      </a:lnTo>
                      <a:lnTo>
                        <a:pt x="92" y="1702"/>
                      </a:lnTo>
                      <a:close/>
                      <a:moveTo>
                        <a:pt x="1" y="2151"/>
                      </a:moveTo>
                      <a:lnTo>
                        <a:pt x="1" y="2331"/>
                      </a:lnTo>
                      <a:lnTo>
                        <a:pt x="92" y="2331"/>
                      </a:lnTo>
                      <a:lnTo>
                        <a:pt x="92" y="2151"/>
                      </a:lnTo>
                      <a:close/>
                      <a:moveTo>
                        <a:pt x="1" y="2513"/>
                      </a:moveTo>
                      <a:lnTo>
                        <a:pt x="1" y="2692"/>
                      </a:lnTo>
                      <a:lnTo>
                        <a:pt x="92" y="2692"/>
                      </a:lnTo>
                      <a:lnTo>
                        <a:pt x="92" y="2513"/>
                      </a:lnTo>
                      <a:close/>
                      <a:moveTo>
                        <a:pt x="1" y="2960"/>
                      </a:moveTo>
                      <a:lnTo>
                        <a:pt x="1" y="3139"/>
                      </a:lnTo>
                      <a:lnTo>
                        <a:pt x="92" y="3139"/>
                      </a:lnTo>
                      <a:lnTo>
                        <a:pt x="92" y="2960"/>
                      </a:lnTo>
                      <a:close/>
                      <a:moveTo>
                        <a:pt x="1" y="3409"/>
                      </a:moveTo>
                      <a:lnTo>
                        <a:pt x="1" y="3589"/>
                      </a:lnTo>
                      <a:lnTo>
                        <a:pt x="92" y="3589"/>
                      </a:lnTo>
                      <a:lnTo>
                        <a:pt x="92" y="3409"/>
                      </a:lnTo>
                      <a:close/>
                      <a:moveTo>
                        <a:pt x="1" y="3856"/>
                      </a:moveTo>
                      <a:lnTo>
                        <a:pt x="1" y="4039"/>
                      </a:lnTo>
                      <a:lnTo>
                        <a:pt x="92" y="4039"/>
                      </a:lnTo>
                      <a:lnTo>
                        <a:pt x="92" y="3856"/>
                      </a:lnTo>
                      <a:close/>
                      <a:moveTo>
                        <a:pt x="1" y="4306"/>
                      </a:moveTo>
                      <a:lnTo>
                        <a:pt x="1" y="4485"/>
                      </a:lnTo>
                      <a:lnTo>
                        <a:pt x="92" y="4485"/>
                      </a:lnTo>
                      <a:lnTo>
                        <a:pt x="92" y="4306"/>
                      </a:lnTo>
                      <a:close/>
                      <a:moveTo>
                        <a:pt x="1" y="4661"/>
                      </a:moveTo>
                      <a:lnTo>
                        <a:pt x="1" y="4844"/>
                      </a:lnTo>
                      <a:lnTo>
                        <a:pt x="92" y="4844"/>
                      </a:lnTo>
                      <a:lnTo>
                        <a:pt x="92" y="4661"/>
                      </a:lnTo>
                      <a:close/>
                      <a:moveTo>
                        <a:pt x="1" y="5111"/>
                      </a:moveTo>
                      <a:lnTo>
                        <a:pt x="1" y="5290"/>
                      </a:lnTo>
                      <a:lnTo>
                        <a:pt x="92" y="5290"/>
                      </a:lnTo>
                      <a:lnTo>
                        <a:pt x="9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79" name="Google Shape;979;p28"/>
                <p:cNvSpPr/>
                <p:nvPr/>
              </p:nvSpPr>
              <p:spPr>
                <a:xfrm>
                  <a:off x="2701984" y="4399212"/>
                  <a:ext cx="86119" cy="86479"/>
                </a:xfrm>
                <a:custGeom>
                  <a:avLst/>
                  <a:gdLst/>
                  <a:ahLst/>
                  <a:cxnLst/>
                  <a:rect l="l" t="t" r="r" b="b"/>
                  <a:pathLst>
                    <a:path w="718" h="721" extrusionOk="0">
                      <a:moveTo>
                        <a:pt x="1" y="0"/>
                      </a:moveTo>
                      <a:lnTo>
                        <a:pt x="1" y="721"/>
                      </a:lnTo>
                      <a:lnTo>
                        <a:pt x="718" y="721"/>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0" name="Google Shape;980;p28"/>
                <p:cNvSpPr/>
                <p:nvPr/>
              </p:nvSpPr>
              <p:spPr>
                <a:xfrm>
                  <a:off x="2691069" y="4388657"/>
                  <a:ext cx="107708" cy="107948"/>
                </a:xfrm>
                <a:custGeom>
                  <a:avLst/>
                  <a:gdLst/>
                  <a:ahLst/>
                  <a:cxnLst/>
                  <a:rect l="l" t="t" r="r" b="b"/>
                  <a:pathLst>
                    <a:path w="898" h="900" extrusionOk="0">
                      <a:moveTo>
                        <a:pt x="721" y="88"/>
                      </a:moveTo>
                      <a:lnTo>
                        <a:pt x="721" y="717"/>
                      </a:lnTo>
                      <a:lnTo>
                        <a:pt x="92" y="717"/>
                      </a:lnTo>
                      <a:lnTo>
                        <a:pt x="92" y="88"/>
                      </a:lnTo>
                      <a:close/>
                      <a:moveTo>
                        <a:pt x="1" y="0"/>
                      </a:moveTo>
                      <a:lnTo>
                        <a:pt x="1" y="900"/>
                      </a:lnTo>
                      <a:lnTo>
                        <a:pt x="897" y="90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1" name="Google Shape;981;p28"/>
                <p:cNvSpPr/>
                <p:nvPr/>
              </p:nvSpPr>
              <p:spPr>
                <a:xfrm>
                  <a:off x="2701984" y="4033273"/>
                  <a:ext cx="86119" cy="86479"/>
                </a:xfrm>
                <a:custGeom>
                  <a:avLst/>
                  <a:gdLst/>
                  <a:ahLst/>
                  <a:cxnLst/>
                  <a:rect l="l" t="t" r="r" b="b"/>
                  <a:pathLst>
                    <a:path w="718" h="721" extrusionOk="0">
                      <a:moveTo>
                        <a:pt x="1" y="0"/>
                      </a:moveTo>
                      <a:lnTo>
                        <a:pt x="1" y="721"/>
                      </a:lnTo>
                      <a:lnTo>
                        <a:pt x="718" y="721"/>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2" name="Google Shape;982;p28"/>
                <p:cNvSpPr/>
                <p:nvPr/>
              </p:nvSpPr>
              <p:spPr>
                <a:xfrm>
                  <a:off x="2691069" y="4023078"/>
                  <a:ext cx="107708" cy="107588"/>
                </a:xfrm>
                <a:custGeom>
                  <a:avLst/>
                  <a:gdLst/>
                  <a:ahLst/>
                  <a:cxnLst/>
                  <a:rect l="l" t="t" r="r" b="b"/>
                  <a:pathLst>
                    <a:path w="898" h="897" extrusionOk="0">
                      <a:moveTo>
                        <a:pt x="721" y="177"/>
                      </a:moveTo>
                      <a:lnTo>
                        <a:pt x="721" y="806"/>
                      </a:lnTo>
                      <a:lnTo>
                        <a:pt x="92" y="806"/>
                      </a:lnTo>
                      <a:lnTo>
                        <a:pt x="92" y="177"/>
                      </a:lnTo>
                      <a:close/>
                      <a:moveTo>
                        <a:pt x="1" y="1"/>
                      </a:moveTo>
                      <a:lnTo>
                        <a:pt x="1"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3" name="Google Shape;983;p28"/>
                <p:cNvSpPr/>
                <p:nvPr/>
              </p:nvSpPr>
              <p:spPr>
                <a:xfrm>
                  <a:off x="2701984" y="3678608"/>
                  <a:ext cx="86119" cy="86598"/>
                </a:xfrm>
                <a:custGeom>
                  <a:avLst/>
                  <a:gdLst/>
                  <a:ahLst/>
                  <a:cxnLst/>
                  <a:rect l="l" t="t" r="r" b="b"/>
                  <a:pathLst>
                    <a:path w="718" h="722" extrusionOk="0">
                      <a:moveTo>
                        <a:pt x="1" y="1"/>
                      </a:moveTo>
                      <a:lnTo>
                        <a:pt x="1" y="721"/>
                      </a:lnTo>
                      <a:lnTo>
                        <a:pt x="718" y="721"/>
                      </a:lnTo>
                      <a:lnTo>
                        <a:pt x="7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4" name="Google Shape;984;p28"/>
                <p:cNvSpPr/>
                <p:nvPr/>
              </p:nvSpPr>
              <p:spPr>
                <a:xfrm>
                  <a:off x="2691069" y="3668053"/>
                  <a:ext cx="107708" cy="107708"/>
                </a:xfrm>
                <a:custGeom>
                  <a:avLst/>
                  <a:gdLst/>
                  <a:ahLst/>
                  <a:cxnLst/>
                  <a:rect l="l" t="t" r="r" b="b"/>
                  <a:pathLst>
                    <a:path w="898" h="898" extrusionOk="0">
                      <a:moveTo>
                        <a:pt x="721" y="86"/>
                      </a:moveTo>
                      <a:lnTo>
                        <a:pt x="721" y="715"/>
                      </a:lnTo>
                      <a:lnTo>
                        <a:pt x="92" y="715"/>
                      </a:lnTo>
                      <a:lnTo>
                        <a:pt x="92" y="86"/>
                      </a:lnTo>
                      <a:close/>
                      <a:moveTo>
                        <a:pt x="1" y="1"/>
                      </a:moveTo>
                      <a:lnTo>
                        <a:pt x="1"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5" name="Google Shape;985;p28"/>
                <p:cNvSpPr/>
                <p:nvPr/>
              </p:nvSpPr>
              <p:spPr>
                <a:xfrm>
                  <a:off x="3422943" y="4399212"/>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6" name="Google Shape;986;p28"/>
                <p:cNvSpPr/>
                <p:nvPr/>
              </p:nvSpPr>
              <p:spPr>
                <a:xfrm>
                  <a:off x="3412029" y="4388657"/>
                  <a:ext cx="107588" cy="107948"/>
                </a:xfrm>
                <a:custGeom>
                  <a:avLst/>
                  <a:gdLst/>
                  <a:ahLst/>
                  <a:cxnLst/>
                  <a:rect l="l" t="t" r="r" b="b"/>
                  <a:pathLst>
                    <a:path w="897" h="900" extrusionOk="0">
                      <a:moveTo>
                        <a:pt x="720" y="88"/>
                      </a:moveTo>
                      <a:lnTo>
                        <a:pt x="720" y="717"/>
                      </a:lnTo>
                      <a:lnTo>
                        <a:pt x="91" y="717"/>
                      </a:lnTo>
                      <a:lnTo>
                        <a:pt x="91" y="88"/>
                      </a:lnTo>
                      <a:close/>
                      <a:moveTo>
                        <a:pt x="0" y="0"/>
                      </a:moveTo>
                      <a:lnTo>
                        <a:pt x="0" y="900"/>
                      </a:lnTo>
                      <a:lnTo>
                        <a:pt x="897" y="90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7" name="Google Shape;987;p28"/>
                <p:cNvSpPr/>
                <p:nvPr/>
              </p:nvSpPr>
              <p:spPr>
                <a:xfrm>
                  <a:off x="3422943" y="4033273"/>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8" name="Google Shape;988;p28"/>
                <p:cNvSpPr/>
                <p:nvPr/>
              </p:nvSpPr>
              <p:spPr>
                <a:xfrm>
                  <a:off x="3412029" y="4023078"/>
                  <a:ext cx="107588" cy="107588"/>
                </a:xfrm>
                <a:custGeom>
                  <a:avLst/>
                  <a:gdLst/>
                  <a:ahLst/>
                  <a:cxnLst/>
                  <a:rect l="l" t="t" r="r" b="b"/>
                  <a:pathLst>
                    <a:path w="897" h="897" extrusionOk="0">
                      <a:moveTo>
                        <a:pt x="720" y="177"/>
                      </a:moveTo>
                      <a:lnTo>
                        <a:pt x="720" y="806"/>
                      </a:lnTo>
                      <a:lnTo>
                        <a:pt x="91" y="806"/>
                      </a:lnTo>
                      <a:lnTo>
                        <a:pt x="91" y="177"/>
                      </a:lnTo>
                      <a:close/>
                      <a:moveTo>
                        <a:pt x="0" y="1"/>
                      </a:moveTo>
                      <a:lnTo>
                        <a:pt x="0"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89" name="Google Shape;989;p28"/>
                <p:cNvSpPr/>
                <p:nvPr/>
              </p:nvSpPr>
              <p:spPr>
                <a:xfrm>
                  <a:off x="3422943" y="3678608"/>
                  <a:ext cx="86479" cy="86598"/>
                </a:xfrm>
                <a:custGeom>
                  <a:avLst/>
                  <a:gdLst/>
                  <a:ahLst/>
                  <a:cxnLst/>
                  <a:rect l="l" t="t" r="r" b="b"/>
                  <a:pathLst>
                    <a:path w="721" h="722" extrusionOk="0">
                      <a:moveTo>
                        <a:pt x="0" y="1"/>
                      </a:moveTo>
                      <a:lnTo>
                        <a:pt x="0" y="721"/>
                      </a:lnTo>
                      <a:lnTo>
                        <a:pt x="721" y="721"/>
                      </a:lnTo>
                      <a:lnTo>
                        <a:pt x="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90" name="Google Shape;990;p28"/>
                <p:cNvSpPr/>
                <p:nvPr/>
              </p:nvSpPr>
              <p:spPr>
                <a:xfrm>
                  <a:off x="3412029" y="3668053"/>
                  <a:ext cx="107588" cy="107708"/>
                </a:xfrm>
                <a:custGeom>
                  <a:avLst/>
                  <a:gdLst/>
                  <a:ahLst/>
                  <a:cxnLst/>
                  <a:rect l="l" t="t" r="r" b="b"/>
                  <a:pathLst>
                    <a:path w="897" h="898" extrusionOk="0">
                      <a:moveTo>
                        <a:pt x="720" y="86"/>
                      </a:moveTo>
                      <a:lnTo>
                        <a:pt x="720" y="715"/>
                      </a:lnTo>
                      <a:lnTo>
                        <a:pt x="91" y="715"/>
                      </a:lnTo>
                      <a:lnTo>
                        <a:pt x="91" y="86"/>
                      </a:lnTo>
                      <a:close/>
                      <a:moveTo>
                        <a:pt x="0" y="1"/>
                      </a:moveTo>
                      <a:lnTo>
                        <a:pt x="0"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91" name="Google Shape;991;p28"/>
                <p:cNvSpPr/>
                <p:nvPr/>
              </p:nvSpPr>
              <p:spPr>
                <a:xfrm>
                  <a:off x="3057006" y="3678608"/>
                  <a:ext cx="86479" cy="86598"/>
                </a:xfrm>
                <a:custGeom>
                  <a:avLst/>
                  <a:gdLst/>
                  <a:ahLst/>
                  <a:cxnLst/>
                  <a:rect l="l" t="t" r="r" b="b"/>
                  <a:pathLst>
                    <a:path w="721" h="722" extrusionOk="0">
                      <a:moveTo>
                        <a:pt x="0" y="1"/>
                      </a:moveTo>
                      <a:lnTo>
                        <a:pt x="0" y="721"/>
                      </a:lnTo>
                      <a:lnTo>
                        <a:pt x="721" y="721"/>
                      </a:lnTo>
                      <a:lnTo>
                        <a:pt x="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92" name="Google Shape;992;p28"/>
                <p:cNvSpPr/>
                <p:nvPr/>
              </p:nvSpPr>
              <p:spPr>
                <a:xfrm>
                  <a:off x="3046092" y="3668053"/>
                  <a:ext cx="107588" cy="107708"/>
                </a:xfrm>
                <a:custGeom>
                  <a:avLst/>
                  <a:gdLst/>
                  <a:ahLst/>
                  <a:cxnLst/>
                  <a:rect l="l" t="t" r="r" b="b"/>
                  <a:pathLst>
                    <a:path w="897" h="898" extrusionOk="0">
                      <a:moveTo>
                        <a:pt x="812" y="86"/>
                      </a:moveTo>
                      <a:lnTo>
                        <a:pt x="812" y="715"/>
                      </a:lnTo>
                      <a:lnTo>
                        <a:pt x="183" y="715"/>
                      </a:lnTo>
                      <a:lnTo>
                        <a:pt x="183" y="86"/>
                      </a:lnTo>
                      <a:close/>
                      <a:moveTo>
                        <a:pt x="0" y="1"/>
                      </a:moveTo>
                      <a:lnTo>
                        <a:pt x="0"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93" name="Google Shape;993;p28"/>
                <p:cNvSpPr/>
                <p:nvPr/>
              </p:nvSpPr>
              <p:spPr>
                <a:xfrm>
                  <a:off x="3057006" y="4399212"/>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94" name="Google Shape;994;p28"/>
                <p:cNvSpPr/>
                <p:nvPr/>
              </p:nvSpPr>
              <p:spPr>
                <a:xfrm>
                  <a:off x="3046092" y="4388657"/>
                  <a:ext cx="107588" cy="107948"/>
                </a:xfrm>
                <a:custGeom>
                  <a:avLst/>
                  <a:gdLst/>
                  <a:ahLst/>
                  <a:cxnLst/>
                  <a:rect l="l" t="t" r="r" b="b"/>
                  <a:pathLst>
                    <a:path w="897" h="900" extrusionOk="0">
                      <a:moveTo>
                        <a:pt x="812" y="88"/>
                      </a:moveTo>
                      <a:lnTo>
                        <a:pt x="812" y="717"/>
                      </a:lnTo>
                      <a:lnTo>
                        <a:pt x="183" y="717"/>
                      </a:lnTo>
                      <a:lnTo>
                        <a:pt x="183" y="88"/>
                      </a:lnTo>
                      <a:close/>
                      <a:moveTo>
                        <a:pt x="0" y="0"/>
                      </a:moveTo>
                      <a:lnTo>
                        <a:pt x="0" y="900"/>
                      </a:lnTo>
                      <a:lnTo>
                        <a:pt x="897" y="90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995" name="Google Shape;995;p28"/>
              <p:cNvSpPr/>
              <p:nvPr/>
            </p:nvSpPr>
            <p:spPr>
              <a:xfrm>
                <a:off x="1378836" y="1601232"/>
                <a:ext cx="271310" cy="439366"/>
              </a:xfrm>
              <a:custGeom>
                <a:avLst/>
                <a:gdLst/>
                <a:ahLst/>
                <a:cxnLst/>
                <a:rect l="l" t="t" r="r" b="b"/>
                <a:pathLst>
                  <a:path w="3048" h="4936" extrusionOk="0">
                    <a:moveTo>
                      <a:pt x="1312" y="1"/>
                    </a:moveTo>
                    <a:cubicBezTo>
                      <a:pt x="1312" y="1"/>
                      <a:pt x="1274" y="1498"/>
                      <a:pt x="0" y="2171"/>
                    </a:cubicBezTo>
                    <a:cubicBezTo>
                      <a:pt x="0" y="2171"/>
                      <a:pt x="19" y="3467"/>
                      <a:pt x="903" y="4935"/>
                    </a:cubicBezTo>
                    <a:lnTo>
                      <a:pt x="2142" y="4935"/>
                    </a:lnTo>
                    <a:cubicBezTo>
                      <a:pt x="3026" y="3463"/>
                      <a:pt x="3048" y="2171"/>
                      <a:pt x="3048" y="2171"/>
                    </a:cubicBezTo>
                    <a:cubicBezTo>
                      <a:pt x="1774" y="1501"/>
                      <a:pt x="1746" y="1"/>
                      <a:pt x="1746" y="1"/>
                    </a:cubicBezTo>
                    <a:lnTo>
                      <a:pt x="1617" y="1"/>
                    </a:lnTo>
                    <a:lnTo>
                      <a:pt x="1617" y="2375"/>
                    </a:lnTo>
                    <a:cubicBezTo>
                      <a:pt x="1761" y="2407"/>
                      <a:pt x="1871" y="2514"/>
                      <a:pt x="1909" y="2646"/>
                    </a:cubicBezTo>
                    <a:cubicBezTo>
                      <a:pt x="1956" y="2844"/>
                      <a:pt x="1824" y="3039"/>
                      <a:pt x="1617" y="3086"/>
                    </a:cubicBezTo>
                    <a:cubicBezTo>
                      <a:pt x="1587" y="3093"/>
                      <a:pt x="1556" y="3096"/>
                      <a:pt x="1527" y="3096"/>
                    </a:cubicBezTo>
                    <a:cubicBezTo>
                      <a:pt x="1351" y="3096"/>
                      <a:pt x="1188" y="2982"/>
                      <a:pt x="1148" y="2816"/>
                    </a:cubicBezTo>
                    <a:cubicBezTo>
                      <a:pt x="1101" y="2617"/>
                      <a:pt x="1233" y="2422"/>
                      <a:pt x="1441" y="2375"/>
                    </a:cubicBezTo>
                    <a:lnTo>
                      <a:pt x="1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96" name="Google Shape;996;p28"/>
              <p:cNvSpPr/>
              <p:nvPr/>
            </p:nvSpPr>
            <p:spPr>
              <a:xfrm>
                <a:off x="1434824" y="2032403"/>
                <a:ext cx="152033" cy="63911"/>
              </a:xfrm>
              <a:custGeom>
                <a:avLst/>
                <a:gdLst/>
                <a:ahLst/>
                <a:cxnLst/>
                <a:rect l="l" t="t" r="r" b="b"/>
                <a:pathLst>
                  <a:path w="1708" h="718" extrusionOk="0">
                    <a:moveTo>
                      <a:pt x="0" y="0"/>
                    </a:moveTo>
                    <a:lnTo>
                      <a:pt x="0" y="717"/>
                    </a:lnTo>
                    <a:lnTo>
                      <a:pt x="1708" y="717"/>
                    </a:lnTo>
                    <a:lnTo>
                      <a:pt x="1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97" name="Google Shape;997;p28"/>
              <p:cNvSpPr/>
              <p:nvPr/>
            </p:nvSpPr>
            <p:spPr>
              <a:xfrm>
                <a:off x="1153459" y="1580760"/>
                <a:ext cx="719310" cy="363794"/>
              </a:xfrm>
              <a:custGeom>
                <a:avLst/>
                <a:gdLst/>
                <a:ahLst/>
                <a:cxnLst/>
                <a:rect l="l" t="t" r="r" b="b"/>
                <a:pathLst>
                  <a:path w="8081" h="4087" extrusionOk="0">
                    <a:moveTo>
                      <a:pt x="4053" y="1"/>
                    </a:moveTo>
                    <a:cubicBezTo>
                      <a:pt x="4033" y="1"/>
                      <a:pt x="4014" y="1"/>
                      <a:pt x="3995" y="1"/>
                    </a:cubicBezTo>
                    <a:cubicBezTo>
                      <a:pt x="1774" y="32"/>
                      <a:pt x="0" y="1863"/>
                      <a:pt x="32" y="4083"/>
                    </a:cubicBezTo>
                    <a:lnTo>
                      <a:pt x="151" y="4083"/>
                    </a:lnTo>
                    <a:lnTo>
                      <a:pt x="151" y="3964"/>
                    </a:lnTo>
                    <a:cubicBezTo>
                      <a:pt x="185" y="1831"/>
                      <a:pt x="1928" y="120"/>
                      <a:pt x="4054" y="120"/>
                    </a:cubicBezTo>
                    <a:cubicBezTo>
                      <a:pt x="4075" y="120"/>
                      <a:pt x="4096" y="120"/>
                      <a:pt x="4117" y="120"/>
                    </a:cubicBezTo>
                    <a:cubicBezTo>
                      <a:pt x="6272" y="155"/>
                      <a:pt x="7995" y="1929"/>
                      <a:pt x="7964" y="4087"/>
                    </a:cubicBezTo>
                    <a:lnTo>
                      <a:pt x="8080" y="4087"/>
                    </a:lnTo>
                    <a:cubicBezTo>
                      <a:pt x="8080" y="4049"/>
                      <a:pt x="8080" y="4008"/>
                      <a:pt x="8077" y="3964"/>
                    </a:cubicBezTo>
                    <a:cubicBezTo>
                      <a:pt x="8046" y="1763"/>
                      <a:pt x="6250" y="1"/>
                      <a:pt x="4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98" name="Google Shape;998;p28"/>
              <p:cNvSpPr/>
              <p:nvPr/>
            </p:nvSpPr>
            <p:spPr>
              <a:xfrm>
                <a:off x="1155685" y="1585032"/>
                <a:ext cx="710587" cy="8189"/>
              </a:xfrm>
              <a:custGeom>
                <a:avLst/>
                <a:gdLst/>
                <a:ahLst/>
                <a:cxnLst/>
                <a:rect l="l" t="t" r="r" b="b"/>
                <a:pathLst>
                  <a:path w="7983" h="92" extrusionOk="0">
                    <a:moveTo>
                      <a:pt x="0" y="0"/>
                    </a:moveTo>
                    <a:lnTo>
                      <a:pt x="0" y="91"/>
                    </a:lnTo>
                    <a:lnTo>
                      <a:pt x="7983" y="91"/>
                    </a:lnTo>
                    <a:lnTo>
                      <a:pt x="79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99" name="Google Shape;999;p28"/>
              <p:cNvSpPr/>
              <p:nvPr/>
            </p:nvSpPr>
            <p:spPr>
              <a:xfrm>
                <a:off x="1123463" y="1912594"/>
                <a:ext cx="71744" cy="71744"/>
              </a:xfrm>
              <a:custGeom>
                <a:avLst/>
                <a:gdLst/>
                <a:ahLst/>
                <a:cxnLst/>
                <a:rect l="l" t="t" r="r" b="b"/>
                <a:pathLst>
                  <a:path w="806" h="806" extrusionOk="0">
                    <a:moveTo>
                      <a:pt x="1" y="0"/>
                    </a:moveTo>
                    <a:lnTo>
                      <a:pt x="1" y="805"/>
                    </a:lnTo>
                    <a:lnTo>
                      <a:pt x="806" y="805"/>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00" name="Google Shape;1000;p28"/>
              <p:cNvSpPr/>
              <p:nvPr/>
            </p:nvSpPr>
            <p:spPr>
              <a:xfrm>
                <a:off x="1115630" y="1904672"/>
                <a:ext cx="88033" cy="87766"/>
              </a:xfrm>
              <a:custGeom>
                <a:avLst/>
                <a:gdLst/>
                <a:ahLst/>
                <a:cxnLst/>
                <a:rect l="l" t="t" r="r" b="b"/>
                <a:pathLst>
                  <a:path w="989" h="986" extrusionOk="0">
                    <a:moveTo>
                      <a:pt x="897" y="86"/>
                    </a:moveTo>
                    <a:lnTo>
                      <a:pt x="897" y="806"/>
                    </a:lnTo>
                    <a:lnTo>
                      <a:pt x="180" y="806"/>
                    </a:lnTo>
                    <a:lnTo>
                      <a:pt x="180" y="86"/>
                    </a:lnTo>
                    <a:close/>
                    <a:moveTo>
                      <a:pt x="1" y="1"/>
                    </a:moveTo>
                    <a:lnTo>
                      <a:pt x="1" y="985"/>
                    </a:lnTo>
                    <a:lnTo>
                      <a:pt x="988" y="985"/>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01" name="Google Shape;1001;p28"/>
              <p:cNvSpPr/>
              <p:nvPr/>
            </p:nvSpPr>
            <p:spPr>
              <a:xfrm>
                <a:off x="1123463" y="1553344"/>
                <a:ext cx="71744" cy="71744"/>
              </a:xfrm>
              <a:custGeom>
                <a:avLst/>
                <a:gdLst/>
                <a:ahLst/>
                <a:cxnLst/>
                <a:rect l="l" t="t" r="r" b="b"/>
                <a:pathLst>
                  <a:path w="806" h="806" extrusionOk="0">
                    <a:moveTo>
                      <a:pt x="1" y="1"/>
                    </a:moveTo>
                    <a:lnTo>
                      <a:pt x="1" y="806"/>
                    </a:lnTo>
                    <a:lnTo>
                      <a:pt x="806" y="806"/>
                    </a:lnTo>
                    <a:lnTo>
                      <a:pt x="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02" name="Google Shape;1002;p28"/>
              <p:cNvSpPr/>
              <p:nvPr/>
            </p:nvSpPr>
            <p:spPr>
              <a:xfrm>
                <a:off x="1115630" y="1553077"/>
                <a:ext cx="88033" cy="79844"/>
              </a:xfrm>
              <a:custGeom>
                <a:avLst/>
                <a:gdLst/>
                <a:ahLst/>
                <a:cxnLst/>
                <a:rect l="l" t="t" r="r" b="b"/>
                <a:pathLst>
                  <a:path w="989" h="897" extrusionOk="0">
                    <a:moveTo>
                      <a:pt x="897" y="89"/>
                    </a:moveTo>
                    <a:lnTo>
                      <a:pt x="897" y="809"/>
                    </a:lnTo>
                    <a:lnTo>
                      <a:pt x="180" y="809"/>
                    </a:lnTo>
                    <a:lnTo>
                      <a:pt x="180" y="89"/>
                    </a:lnTo>
                    <a:close/>
                    <a:moveTo>
                      <a:pt x="1" y="1"/>
                    </a:moveTo>
                    <a:lnTo>
                      <a:pt x="1" y="897"/>
                    </a:lnTo>
                    <a:lnTo>
                      <a:pt x="988" y="897"/>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03" name="Google Shape;1003;p28"/>
              <p:cNvSpPr/>
              <p:nvPr/>
            </p:nvSpPr>
            <p:spPr>
              <a:xfrm>
                <a:off x="1834306" y="1912594"/>
                <a:ext cx="71744" cy="71744"/>
              </a:xfrm>
              <a:custGeom>
                <a:avLst/>
                <a:gdLst/>
                <a:ahLst/>
                <a:cxnLst/>
                <a:rect l="l" t="t" r="r" b="b"/>
                <a:pathLst>
                  <a:path w="806" h="806" extrusionOk="0">
                    <a:moveTo>
                      <a:pt x="0" y="0"/>
                    </a:moveTo>
                    <a:lnTo>
                      <a:pt x="0" y="805"/>
                    </a:lnTo>
                    <a:lnTo>
                      <a:pt x="806" y="805"/>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04" name="Google Shape;1004;p28"/>
              <p:cNvSpPr/>
              <p:nvPr/>
            </p:nvSpPr>
            <p:spPr>
              <a:xfrm>
                <a:off x="1826473" y="1904672"/>
                <a:ext cx="87944" cy="87766"/>
              </a:xfrm>
              <a:custGeom>
                <a:avLst/>
                <a:gdLst/>
                <a:ahLst/>
                <a:cxnLst/>
                <a:rect l="l" t="t" r="r" b="b"/>
                <a:pathLst>
                  <a:path w="988" h="986" extrusionOk="0">
                    <a:moveTo>
                      <a:pt x="805" y="86"/>
                    </a:moveTo>
                    <a:lnTo>
                      <a:pt x="805" y="806"/>
                    </a:lnTo>
                    <a:lnTo>
                      <a:pt x="88" y="806"/>
                    </a:lnTo>
                    <a:lnTo>
                      <a:pt x="88" y="86"/>
                    </a:lnTo>
                    <a:close/>
                    <a:moveTo>
                      <a:pt x="0" y="1"/>
                    </a:moveTo>
                    <a:lnTo>
                      <a:pt x="0" y="985"/>
                    </a:lnTo>
                    <a:lnTo>
                      <a:pt x="985" y="985"/>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05" name="Google Shape;1005;p28"/>
              <p:cNvSpPr/>
              <p:nvPr/>
            </p:nvSpPr>
            <p:spPr>
              <a:xfrm>
                <a:off x="1834306" y="1553344"/>
                <a:ext cx="71744" cy="71744"/>
              </a:xfrm>
              <a:custGeom>
                <a:avLst/>
                <a:gdLst/>
                <a:ahLst/>
                <a:cxnLst/>
                <a:rect l="l" t="t" r="r" b="b"/>
                <a:pathLst>
                  <a:path w="806" h="806" extrusionOk="0">
                    <a:moveTo>
                      <a:pt x="0" y="1"/>
                    </a:moveTo>
                    <a:lnTo>
                      <a:pt x="0" y="806"/>
                    </a:lnTo>
                    <a:lnTo>
                      <a:pt x="806" y="806"/>
                    </a:lnTo>
                    <a:lnTo>
                      <a:pt x="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06" name="Google Shape;1006;p28"/>
              <p:cNvSpPr/>
              <p:nvPr/>
            </p:nvSpPr>
            <p:spPr>
              <a:xfrm>
                <a:off x="1826473" y="1553077"/>
                <a:ext cx="87944" cy="79844"/>
              </a:xfrm>
              <a:custGeom>
                <a:avLst/>
                <a:gdLst/>
                <a:ahLst/>
                <a:cxnLst/>
                <a:rect l="l" t="t" r="r" b="b"/>
                <a:pathLst>
                  <a:path w="988" h="897" extrusionOk="0">
                    <a:moveTo>
                      <a:pt x="805" y="89"/>
                    </a:moveTo>
                    <a:lnTo>
                      <a:pt x="805" y="809"/>
                    </a:lnTo>
                    <a:lnTo>
                      <a:pt x="88" y="809"/>
                    </a:lnTo>
                    <a:lnTo>
                      <a:pt x="88" y="89"/>
                    </a:lnTo>
                    <a:close/>
                    <a:moveTo>
                      <a:pt x="0" y="1"/>
                    </a:moveTo>
                    <a:lnTo>
                      <a:pt x="0" y="897"/>
                    </a:lnTo>
                    <a:lnTo>
                      <a:pt x="985" y="897"/>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007" name="Google Shape;1007;p28"/>
              <p:cNvGrpSpPr/>
              <p:nvPr/>
            </p:nvGrpSpPr>
            <p:grpSpPr>
              <a:xfrm>
                <a:off x="2078034" y="2040749"/>
                <a:ext cx="1536479" cy="1541019"/>
                <a:chOff x="2385102" y="790772"/>
                <a:chExt cx="2070447" cy="2076565"/>
              </a:xfrm>
            </p:grpSpPr>
            <p:sp>
              <p:nvSpPr>
                <p:cNvPr id="1008" name="Google Shape;1008;p28"/>
                <p:cNvSpPr/>
                <p:nvPr/>
              </p:nvSpPr>
              <p:spPr>
                <a:xfrm>
                  <a:off x="2497606"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09" name="Google Shape;1009;p28"/>
                <p:cNvSpPr/>
                <p:nvPr/>
              </p:nvSpPr>
              <p:spPr>
                <a:xfrm>
                  <a:off x="2637576" y="800967"/>
                  <a:ext cx="10675" cy="2055335"/>
                </a:xfrm>
                <a:custGeom>
                  <a:avLst/>
                  <a:gdLst/>
                  <a:ahLst/>
                  <a:cxnLst/>
                  <a:rect l="l" t="t" r="r" b="b"/>
                  <a:pathLst>
                    <a:path w="89" h="17136" extrusionOk="0">
                      <a:moveTo>
                        <a:pt x="0" y="0"/>
                      </a:moveTo>
                      <a:lnTo>
                        <a:pt x="0" y="17136"/>
                      </a:lnTo>
                      <a:lnTo>
                        <a:pt x="88" y="17136"/>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0" name="Google Shape;1010;p28"/>
                <p:cNvSpPr/>
                <p:nvPr/>
              </p:nvSpPr>
              <p:spPr>
                <a:xfrm>
                  <a:off x="2766511" y="800967"/>
                  <a:ext cx="11035" cy="2055335"/>
                </a:xfrm>
                <a:custGeom>
                  <a:avLst/>
                  <a:gdLst/>
                  <a:ahLst/>
                  <a:cxnLst/>
                  <a:rect l="l" t="t" r="r" b="b"/>
                  <a:pathLst>
                    <a:path w="92" h="17136" extrusionOk="0">
                      <a:moveTo>
                        <a:pt x="1" y="0"/>
                      </a:moveTo>
                      <a:lnTo>
                        <a:pt x="1" y="17136"/>
                      </a:lnTo>
                      <a:lnTo>
                        <a:pt x="92" y="17136"/>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1" name="Google Shape;1011;p28"/>
                <p:cNvSpPr/>
                <p:nvPr/>
              </p:nvSpPr>
              <p:spPr>
                <a:xfrm>
                  <a:off x="2895927" y="800967"/>
                  <a:ext cx="10675" cy="2055335"/>
                </a:xfrm>
                <a:custGeom>
                  <a:avLst/>
                  <a:gdLst/>
                  <a:ahLst/>
                  <a:cxnLst/>
                  <a:rect l="l" t="t" r="r" b="b"/>
                  <a:pathLst>
                    <a:path w="89" h="17136" extrusionOk="0">
                      <a:moveTo>
                        <a:pt x="0" y="0"/>
                      </a:moveTo>
                      <a:lnTo>
                        <a:pt x="0" y="17136"/>
                      </a:lnTo>
                      <a:lnTo>
                        <a:pt x="89" y="17136"/>
                      </a:ln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2" name="Google Shape;1012;p28"/>
                <p:cNvSpPr/>
                <p:nvPr/>
              </p:nvSpPr>
              <p:spPr>
                <a:xfrm>
                  <a:off x="3282973" y="800967"/>
                  <a:ext cx="10675" cy="2055335"/>
                </a:xfrm>
                <a:custGeom>
                  <a:avLst/>
                  <a:gdLst/>
                  <a:ahLst/>
                  <a:cxnLst/>
                  <a:rect l="l" t="t" r="r" b="b"/>
                  <a:pathLst>
                    <a:path w="89" h="17136" extrusionOk="0">
                      <a:moveTo>
                        <a:pt x="0" y="0"/>
                      </a:moveTo>
                      <a:lnTo>
                        <a:pt x="0" y="17136"/>
                      </a:lnTo>
                      <a:lnTo>
                        <a:pt x="89" y="17136"/>
                      </a:ln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3" name="Google Shape;1013;p28"/>
                <p:cNvSpPr/>
                <p:nvPr/>
              </p:nvSpPr>
              <p:spPr>
                <a:xfrm>
                  <a:off x="3412029"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4" name="Google Shape;1014;p28"/>
                <p:cNvSpPr/>
                <p:nvPr/>
              </p:nvSpPr>
              <p:spPr>
                <a:xfrm>
                  <a:off x="3541324" y="800967"/>
                  <a:ext cx="10795" cy="2055335"/>
                </a:xfrm>
                <a:custGeom>
                  <a:avLst/>
                  <a:gdLst/>
                  <a:ahLst/>
                  <a:cxnLst/>
                  <a:rect l="l" t="t" r="r" b="b"/>
                  <a:pathLst>
                    <a:path w="90" h="17136" extrusionOk="0">
                      <a:moveTo>
                        <a:pt x="1" y="0"/>
                      </a:moveTo>
                      <a:lnTo>
                        <a:pt x="1" y="17136"/>
                      </a:lnTo>
                      <a:lnTo>
                        <a:pt x="89" y="17136"/>
                      </a:ln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5" name="Google Shape;1015;p28"/>
                <p:cNvSpPr/>
                <p:nvPr/>
              </p:nvSpPr>
              <p:spPr>
                <a:xfrm>
                  <a:off x="3680934" y="800967"/>
                  <a:ext cx="11035" cy="2055335"/>
                </a:xfrm>
                <a:custGeom>
                  <a:avLst/>
                  <a:gdLst/>
                  <a:ahLst/>
                  <a:cxnLst/>
                  <a:rect l="l" t="t" r="r" b="b"/>
                  <a:pathLst>
                    <a:path w="92" h="17136" extrusionOk="0">
                      <a:moveTo>
                        <a:pt x="1" y="0"/>
                      </a:moveTo>
                      <a:lnTo>
                        <a:pt x="1" y="17136"/>
                      </a:lnTo>
                      <a:lnTo>
                        <a:pt x="92" y="17136"/>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6" name="Google Shape;1016;p28"/>
                <p:cNvSpPr/>
                <p:nvPr/>
              </p:nvSpPr>
              <p:spPr>
                <a:xfrm>
                  <a:off x="3809990" y="800967"/>
                  <a:ext cx="11035" cy="2055335"/>
                </a:xfrm>
                <a:custGeom>
                  <a:avLst/>
                  <a:gdLst/>
                  <a:ahLst/>
                  <a:cxnLst/>
                  <a:rect l="l" t="t" r="r" b="b"/>
                  <a:pathLst>
                    <a:path w="92" h="17136" extrusionOk="0">
                      <a:moveTo>
                        <a:pt x="0" y="0"/>
                      </a:moveTo>
                      <a:lnTo>
                        <a:pt x="0" y="17136"/>
                      </a:lnTo>
                      <a:lnTo>
                        <a:pt x="92" y="17136"/>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7" name="Google Shape;1017;p28"/>
                <p:cNvSpPr/>
                <p:nvPr/>
              </p:nvSpPr>
              <p:spPr>
                <a:xfrm>
                  <a:off x="3939405"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8" name="Google Shape;1018;p28"/>
                <p:cNvSpPr/>
                <p:nvPr/>
              </p:nvSpPr>
              <p:spPr>
                <a:xfrm>
                  <a:off x="4326452"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19" name="Google Shape;1019;p28"/>
                <p:cNvSpPr/>
                <p:nvPr/>
              </p:nvSpPr>
              <p:spPr>
                <a:xfrm>
                  <a:off x="2389660" y="908434"/>
                  <a:ext cx="2055335" cy="11155"/>
                </a:xfrm>
                <a:custGeom>
                  <a:avLst/>
                  <a:gdLst/>
                  <a:ahLst/>
                  <a:cxnLst/>
                  <a:rect l="l" t="t" r="r" b="b"/>
                  <a:pathLst>
                    <a:path w="17136" h="93"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0" name="Google Shape;1020;p28"/>
                <p:cNvSpPr/>
                <p:nvPr/>
              </p:nvSpPr>
              <p:spPr>
                <a:xfrm>
                  <a:off x="2389660" y="1037851"/>
                  <a:ext cx="2055335" cy="10675"/>
                </a:xfrm>
                <a:custGeom>
                  <a:avLst/>
                  <a:gdLst/>
                  <a:ahLst/>
                  <a:cxnLst/>
                  <a:rect l="l" t="t" r="r" b="b"/>
                  <a:pathLst>
                    <a:path w="17136" h="89" extrusionOk="0">
                      <a:moveTo>
                        <a:pt x="1" y="1"/>
                      </a:moveTo>
                      <a:lnTo>
                        <a:pt x="1" y="89"/>
                      </a:lnTo>
                      <a:lnTo>
                        <a:pt x="17136" y="89"/>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1" name="Google Shape;1021;p28"/>
                <p:cNvSpPr/>
                <p:nvPr/>
              </p:nvSpPr>
              <p:spPr>
                <a:xfrm>
                  <a:off x="2389660" y="1177462"/>
                  <a:ext cx="2055335" cy="10675"/>
                </a:xfrm>
                <a:custGeom>
                  <a:avLst/>
                  <a:gdLst/>
                  <a:ahLst/>
                  <a:cxnLst/>
                  <a:rect l="l" t="t" r="r" b="b"/>
                  <a:pathLst>
                    <a:path w="17136" h="89" extrusionOk="0">
                      <a:moveTo>
                        <a:pt x="1" y="0"/>
                      </a:moveTo>
                      <a:lnTo>
                        <a:pt x="1" y="88"/>
                      </a:lnTo>
                      <a:lnTo>
                        <a:pt x="17136" y="88"/>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2" name="Google Shape;1022;p28"/>
                <p:cNvSpPr/>
                <p:nvPr/>
              </p:nvSpPr>
              <p:spPr>
                <a:xfrm>
                  <a:off x="2389660" y="1306518"/>
                  <a:ext cx="2055335" cy="11035"/>
                </a:xfrm>
                <a:custGeom>
                  <a:avLst/>
                  <a:gdLst/>
                  <a:ahLst/>
                  <a:cxnLst/>
                  <a:rect l="l" t="t" r="r" b="b"/>
                  <a:pathLst>
                    <a:path w="17136" h="92" extrusionOk="0">
                      <a:moveTo>
                        <a:pt x="1" y="0"/>
                      </a:moveTo>
                      <a:lnTo>
                        <a:pt x="1" y="91"/>
                      </a:lnTo>
                      <a:lnTo>
                        <a:pt x="17136" y="91"/>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3" name="Google Shape;1023;p28"/>
                <p:cNvSpPr/>
                <p:nvPr/>
              </p:nvSpPr>
              <p:spPr>
                <a:xfrm>
                  <a:off x="2389660" y="1822863"/>
                  <a:ext cx="2055335" cy="11155"/>
                </a:xfrm>
                <a:custGeom>
                  <a:avLst/>
                  <a:gdLst/>
                  <a:ahLst/>
                  <a:cxnLst/>
                  <a:rect l="l" t="t" r="r" b="b"/>
                  <a:pathLst>
                    <a:path w="17136" h="93"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4" name="Google Shape;1024;p28"/>
                <p:cNvSpPr/>
                <p:nvPr/>
              </p:nvSpPr>
              <p:spPr>
                <a:xfrm>
                  <a:off x="2389660" y="1952279"/>
                  <a:ext cx="2055335" cy="10675"/>
                </a:xfrm>
                <a:custGeom>
                  <a:avLst/>
                  <a:gdLst/>
                  <a:ahLst/>
                  <a:cxnLst/>
                  <a:rect l="l" t="t" r="r" b="b"/>
                  <a:pathLst>
                    <a:path w="17136" h="89" extrusionOk="0">
                      <a:moveTo>
                        <a:pt x="1" y="1"/>
                      </a:moveTo>
                      <a:lnTo>
                        <a:pt x="1" y="89"/>
                      </a:lnTo>
                      <a:lnTo>
                        <a:pt x="17136" y="89"/>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5" name="Google Shape;1025;p28"/>
                <p:cNvSpPr/>
                <p:nvPr/>
              </p:nvSpPr>
              <p:spPr>
                <a:xfrm>
                  <a:off x="2389660" y="2081336"/>
                  <a:ext cx="2055335" cy="11035"/>
                </a:xfrm>
                <a:custGeom>
                  <a:avLst/>
                  <a:gdLst/>
                  <a:ahLst/>
                  <a:cxnLst/>
                  <a:rect l="l" t="t" r="r" b="b"/>
                  <a:pathLst>
                    <a:path w="17136" h="92" extrusionOk="0">
                      <a:moveTo>
                        <a:pt x="1" y="0"/>
                      </a:moveTo>
                      <a:lnTo>
                        <a:pt x="1" y="92"/>
                      </a:lnTo>
                      <a:lnTo>
                        <a:pt x="17136" y="92"/>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6" name="Google Shape;1026;p28"/>
                <p:cNvSpPr/>
                <p:nvPr/>
              </p:nvSpPr>
              <p:spPr>
                <a:xfrm>
                  <a:off x="2389660" y="2220947"/>
                  <a:ext cx="2055335" cy="11035"/>
                </a:xfrm>
                <a:custGeom>
                  <a:avLst/>
                  <a:gdLst/>
                  <a:ahLst/>
                  <a:cxnLst/>
                  <a:rect l="l" t="t" r="r" b="b"/>
                  <a:pathLst>
                    <a:path w="17136" h="92" extrusionOk="0">
                      <a:moveTo>
                        <a:pt x="1" y="0"/>
                      </a:moveTo>
                      <a:lnTo>
                        <a:pt x="1" y="91"/>
                      </a:lnTo>
                      <a:lnTo>
                        <a:pt x="17136" y="91"/>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7" name="Google Shape;1027;p28"/>
                <p:cNvSpPr/>
                <p:nvPr/>
              </p:nvSpPr>
              <p:spPr>
                <a:xfrm>
                  <a:off x="2389660" y="2349883"/>
                  <a:ext cx="2055335" cy="11035"/>
                </a:xfrm>
                <a:custGeom>
                  <a:avLst/>
                  <a:gdLst/>
                  <a:ahLst/>
                  <a:cxnLst/>
                  <a:rect l="l" t="t" r="r" b="b"/>
                  <a:pathLst>
                    <a:path w="17136" h="92"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8" name="Google Shape;1028;p28"/>
                <p:cNvSpPr/>
                <p:nvPr/>
              </p:nvSpPr>
              <p:spPr>
                <a:xfrm>
                  <a:off x="2389660" y="2479299"/>
                  <a:ext cx="2055335" cy="11035"/>
                </a:xfrm>
                <a:custGeom>
                  <a:avLst/>
                  <a:gdLst/>
                  <a:ahLst/>
                  <a:cxnLst/>
                  <a:rect l="l" t="t" r="r" b="b"/>
                  <a:pathLst>
                    <a:path w="17136" h="92"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29" name="Google Shape;1029;p28"/>
                <p:cNvSpPr/>
                <p:nvPr/>
              </p:nvSpPr>
              <p:spPr>
                <a:xfrm>
                  <a:off x="2389660" y="799888"/>
                  <a:ext cx="2059892" cy="2059053"/>
                </a:xfrm>
                <a:custGeom>
                  <a:avLst/>
                  <a:gdLst/>
                  <a:ahLst/>
                  <a:cxnLst/>
                  <a:rect l="l" t="t" r="r" b="b"/>
                  <a:pathLst>
                    <a:path w="17174" h="17167" extrusionOk="0">
                      <a:moveTo>
                        <a:pt x="17173" y="6"/>
                      </a:moveTo>
                      <a:lnTo>
                        <a:pt x="17173" y="6"/>
                      </a:lnTo>
                      <a:cubicBezTo>
                        <a:pt x="17173" y="6"/>
                        <a:pt x="17173" y="6"/>
                        <a:pt x="17173" y="6"/>
                      </a:cubicBezTo>
                      <a:lnTo>
                        <a:pt x="17173" y="6"/>
                      </a:lnTo>
                      <a:lnTo>
                        <a:pt x="17174" y="6"/>
                      </a:lnTo>
                      <a:cubicBezTo>
                        <a:pt x="17174" y="6"/>
                        <a:pt x="17173" y="6"/>
                        <a:pt x="17173" y="6"/>
                      </a:cubicBezTo>
                      <a:close/>
                      <a:moveTo>
                        <a:pt x="48" y="0"/>
                      </a:moveTo>
                      <a:lnTo>
                        <a:pt x="41" y="6"/>
                      </a:lnTo>
                      <a:lnTo>
                        <a:pt x="41" y="6"/>
                      </a:lnTo>
                      <a:cubicBezTo>
                        <a:pt x="25" y="6"/>
                        <a:pt x="16" y="6"/>
                        <a:pt x="16" y="6"/>
                      </a:cubicBezTo>
                      <a:lnTo>
                        <a:pt x="1" y="6"/>
                      </a:lnTo>
                      <a:lnTo>
                        <a:pt x="1" y="22"/>
                      </a:lnTo>
                      <a:cubicBezTo>
                        <a:pt x="10" y="25"/>
                        <a:pt x="7" y="17167"/>
                        <a:pt x="10" y="17167"/>
                      </a:cubicBezTo>
                      <a:cubicBezTo>
                        <a:pt x="13" y="17164"/>
                        <a:pt x="17133" y="17160"/>
                        <a:pt x="17136" y="17160"/>
                      </a:cubicBezTo>
                      <a:cubicBezTo>
                        <a:pt x="17136" y="17160"/>
                        <a:pt x="17136" y="17156"/>
                        <a:pt x="17136" y="17148"/>
                      </a:cubicBezTo>
                      <a:lnTo>
                        <a:pt x="17136" y="17148"/>
                      </a:lnTo>
                      <a:lnTo>
                        <a:pt x="32" y="17141"/>
                      </a:lnTo>
                      <a:lnTo>
                        <a:pt x="32" y="17141"/>
                      </a:lnTo>
                      <a:cubicBezTo>
                        <a:pt x="47" y="17108"/>
                        <a:pt x="48" y="597"/>
                        <a:pt x="48" y="16"/>
                      </a:cubicBezTo>
                      <a:lnTo>
                        <a:pt x="48" y="16"/>
                      </a:lnTo>
                      <a:lnTo>
                        <a:pt x="8592" y="11"/>
                      </a:lnTo>
                      <a:lnTo>
                        <a:pt x="8592" y="11"/>
                      </a:lnTo>
                      <a:cubicBezTo>
                        <a:pt x="12868" y="13"/>
                        <a:pt x="17141" y="16"/>
                        <a:pt x="17142" y="16"/>
                      </a:cubicBezTo>
                      <a:cubicBezTo>
                        <a:pt x="17151" y="16"/>
                        <a:pt x="17133" y="16625"/>
                        <a:pt x="17136" y="17148"/>
                      </a:cubicBezTo>
                      <a:lnTo>
                        <a:pt x="17136" y="17148"/>
                      </a:lnTo>
                      <a:lnTo>
                        <a:pt x="17174" y="17148"/>
                      </a:lnTo>
                      <a:cubicBezTo>
                        <a:pt x="17174" y="17148"/>
                        <a:pt x="17158" y="38"/>
                        <a:pt x="17173" y="6"/>
                      </a:cubicBezTo>
                      <a:lnTo>
                        <a:pt x="17173" y="6"/>
                      </a:lnTo>
                      <a:lnTo>
                        <a:pt x="8592" y="11"/>
                      </a:lnTo>
                      <a:lnTo>
                        <a:pt x="8592" y="11"/>
                      </a:lnTo>
                      <a:cubicBezTo>
                        <a:pt x="4520" y="9"/>
                        <a:pt x="444" y="7"/>
                        <a:pt x="48" y="6"/>
                      </a:cubicBezTo>
                      <a:lnTo>
                        <a:pt x="48" y="6"/>
                      </a:lnTo>
                      <a:cubicBezTo>
                        <a:pt x="48" y="2"/>
                        <a:pt x="48" y="0"/>
                        <a:pt x="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30" name="Google Shape;1030;p28"/>
                <p:cNvSpPr/>
                <p:nvPr/>
              </p:nvSpPr>
              <p:spPr>
                <a:xfrm>
                  <a:off x="2385102" y="790772"/>
                  <a:ext cx="2070447" cy="2076565"/>
                </a:xfrm>
                <a:custGeom>
                  <a:avLst/>
                  <a:gdLst/>
                  <a:ahLst/>
                  <a:cxnLst/>
                  <a:rect l="l" t="t" r="r" b="b"/>
                  <a:pathLst>
                    <a:path w="17262" h="17313" extrusionOk="0">
                      <a:moveTo>
                        <a:pt x="16135" y="82"/>
                      </a:moveTo>
                      <a:lnTo>
                        <a:pt x="17192" y="89"/>
                      </a:lnTo>
                      <a:lnTo>
                        <a:pt x="17192" y="89"/>
                      </a:lnTo>
                      <a:cubicBezTo>
                        <a:pt x="17192" y="86"/>
                        <a:pt x="17192" y="84"/>
                        <a:pt x="17193" y="82"/>
                      </a:cubicBezTo>
                      <a:close/>
                      <a:moveTo>
                        <a:pt x="23" y="1"/>
                      </a:moveTo>
                      <a:cubicBezTo>
                        <a:pt x="17" y="79"/>
                        <a:pt x="10" y="85"/>
                        <a:pt x="10" y="95"/>
                      </a:cubicBezTo>
                      <a:lnTo>
                        <a:pt x="31" y="92"/>
                      </a:lnTo>
                      <a:lnTo>
                        <a:pt x="31" y="92"/>
                      </a:lnTo>
                      <a:lnTo>
                        <a:pt x="39" y="1"/>
                      </a:lnTo>
                      <a:close/>
                      <a:moveTo>
                        <a:pt x="84" y="114"/>
                      </a:moveTo>
                      <a:lnTo>
                        <a:pt x="63" y="156"/>
                      </a:lnTo>
                      <a:lnTo>
                        <a:pt x="63" y="156"/>
                      </a:lnTo>
                      <a:cubicBezTo>
                        <a:pt x="61" y="146"/>
                        <a:pt x="59" y="137"/>
                        <a:pt x="56" y="127"/>
                      </a:cubicBezTo>
                      <a:lnTo>
                        <a:pt x="56" y="127"/>
                      </a:lnTo>
                      <a:cubicBezTo>
                        <a:pt x="69" y="123"/>
                        <a:pt x="78" y="118"/>
                        <a:pt x="84" y="114"/>
                      </a:cubicBezTo>
                      <a:close/>
                      <a:moveTo>
                        <a:pt x="341" y="1"/>
                      </a:moveTo>
                      <a:cubicBezTo>
                        <a:pt x="341" y="1"/>
                        <a:pt x="142" y="51"/>
                        <a:pt x="48" y="57"/>
                      </a:cubicBezTo>
                      <a:lnTo>
                        <a:pt x="70" y="89"/>
                      </a:lnTo>
                      <a:lnTo>
                        <a:pt x="54" y="89"/>
                      </a:lnTo>
                      <a:lnTo>
                        <a:pt x="46" y="90"/>
                      </a:lnTo>
                      <a:lnTo>
                        <a:pt x="46" y="90"/>
                      </a:lnTo>
                      <a:cubicBezTo>
                        <a:pt x="44" y="82"/>
                        <a:pt x="41" y="74"/>
                        <a:pt x="39" y="67"/>
                      </a:cubicBezTo>
                      <a:lnTo>
                        <a:pt x="39" y="91"/>
                      </a:lnTo>
                      <a:lnTo>
                        <a:pt x="39" y="91"/>
                      </a:lnTo>
                      <a:lnTo>
                        <a:pt x="31" y="92"/>
                      </a:lnTo>
                      <a:lnTo>
                        <a:pt x="31" y="92"/>
                      </a:lnTo>
                      <a:lnTo>
                        <a:pt x="26" y="148"/>
                      </a:lnTo>
                      <a:cubicBezTo>
                        <a:pt x="7" y="315"/>
                        <a:pt x="39" y="648"/>
                        <a:pt x="39" y="648"/>
                      </a:cubicBezTo>
                      <a:lnTo>
                        <a:pt x="39" y="2271"/>
                      </a:lnTo>
                      <a:cubicBezTo>
                        <a:pt x="46" y="6075"/>
                        <a:pt x="50" y="10437"/>
                        <a:pt x="54" y="14436"/>
                      </a:cubicBezTo>
                      <a:lnTo>
                        <a:pt x="54" y="14436"/>
                      </a:lnTo>
                      <a:lnTo>
                        <a:pt x="130" y="2246"/>
                      </a:lnTo>
                      <a:lnTo>
                        <a:pt x="130" y="636"/>
                      </a:lnTo>
                      <a:cubicBezTo>
                        <a:pt x="130" y="636"/>
                        <a:pt x="110" y="371"/>
                        <a:pt x="67" y="174"/>
                      </a:cubicBezTo>
                      <a:lnTo>
                        <a:pt x="70" y="174"/>
                      </a:lnTo>
                      <a:lnTo>
                        <a:pt x="98" y="126"/>
                      </a:lnTo>
                      <a:cubicBezTo>
                        <a:pt x="326" y="132"/>
                        <a:pt x="603" y="134"/>
                        <a:pt x="892" y="134"/>
                      </a:cubicBezTo>
                      <a:cubicBezTo>
                        <a:pt x="1355" y="134"/>
                        <a:pt x="1847" y="129"/>
                        <a:pt x="2215" y="129"/>
                      </a:cubicBezTo>
                      <a:cubicBezTo>
                        <a:pt x="2558" y="129"/>
                        <a:pt x="2918" y="130"/>
                        <a:pt x="3292" y="130"/>
                      </a:cubicBezTo>
                      <a:cubicBezTo>
                        <a:pt x="6287" y="130"/>
                        <a:pt x="10177" y="127"/>
                        <a:pt x="12928" y="82"/>
                      </a:cubicBezTo>
                      <a:lnTo>
                        <a:pt x="16135" y="82"/>
                      </a:lnTo>
                      <a:lnTo>
                        <a:pt x="2218" y="1"/>
                      </a:lnTo>
                      <a:close/>
                      <a:moveTo>
                        <a:pt x="54" y="14436"/>
                      </a:moveTo>
                      <a:lnTo>
                        <a:pt x="39" y="16975"/>
                      </a:lnTo>
                      <a:lnTo>
                        <a:pt x="39" y="17044"/>
                      </a:lnTo>
                      <a:cubicBezTo>
                        <a:pt x="35" y="17101"/>
                        <a:pt x="29" y="17158"/>
                        <a:pt x="13" y="17217"/>
                      </a:cubicBezTo>
                      <a:lnTo>
                        <a:pt x="13" y="17217"/>
                      </a:lnTo>
                      <a:cubicBezTo>
                        <a:pt x="33" y="17217"/>
                        <a:pt x="52" y="17217"/>
                        <a:pt x="72" y="17217"/>
                      </a:cubicBezTo>
                      <a:lnTo>
                        <a:pt x="72" y="17217"/>
                      </a:lnTo>
                      <a:cubicBezTo>
                        <a:pt x="61" y="17149"/>
                        <a:pt x="55" y="17081"/>
                        <a:pt x="57" y="17010"/>
                      </a:cubicBezTo>
                      <a:cubicBezTo>
                        <a:pt x="56" y="16176"/>
                        <a:pt x="55" y="15315"/>
                        <a:pt x="54" y="14436"/>
                      </a:cubicBezTo>
                      <a:close/>
                      <a:moveTo>
                        <a:pt x="13" y="17217"/>
                      </a:moveTo>
                      <a:cubicBezTo>
                        <a:pt x="9" y="17217"/>
                        <a:pt x="5" y="17217"/>
                        <a:pt x="1" y="17217"/>
                      </a:cubicBezTo>
                      <a:lnTo>
                        <a:pt x="13" y="17217"/>
                      </a:lnTo>
                      <a:cubicBezTo>
                        <a:pt x="13" y="17217"/>
                        <a:pt x="13" y="17217"/>
                        <a:pt x="13" y="17217"/>
                      </a:cubicBezTo>
                      <a:close/>
                      <a:moveTo>
                        <a:pt x="17192" y="89"/>
                      </a:moveTo>
                      <a:cubicBezTo>
                        <a:pt x="17185" y="130"/>
                        <a:pt x="17174" y="166"/>
                        <a:pt x="17174" y="202"/>
                      </a:cubicBezTo>
                      <a:lnTo>
                        <a:pt x="17174" y="1133"/>
                      </a:lnTo>
                      <a:cubicBezTo>
                        <a:pt x="17193" y="5551"/>
                        <a:pt x="17158" y="12744"/>
                        <a:pt x="17193" y="17236"/>
                      </a:cubicBezTo>
                      <a:lnTo>
                        <a:pt x="17193" y="17236"/>
                      </a:lnTo>
                      <a:cubicBezTo>
                        <a:pt x="13729" y="17229"/>
                        <a:pt x="7421" y="17215"/>
                        <a:pt x="2870" y="17215"/>
                      </a:cubicBezTo>
                      <a:cubicBezTo>
                        <a:pt x="1827" y="17215"/>
                        <a:pt x="875" y="17216"/>
                        <a:pt x="72" y="17217"/>
                      </a:cubicBezTo>
                      <a:lnTo>
                        <a:pt x="72" y="17217"/>
                      </a:lnTo>
                      <a:cubicBezTo>
                        <a:pt x="77" y="17249"/>
                        <a:pt x="84" y="17280"/>
                        <a:pt x="92" y="17312"/>
                      </a:cubicBezTo>
                      <a:lnTo>
                        <a:pt x="101" y="17312"/>
                      </a:lnTo>
                      <a:cubicBezTo>
                        <a:pt x="324" y="17312"/>
                        <a:pt x="557" y="17312"/>
                        <a:pt x="802" y="17312"/>
                      </a:cubicBezTo>
                      <a:cubicBezTo>
                        <a:pt x="5251" y="17312"/>
                        <a:pt x="13178" y="17286"/>
                        <a:pt x="17224" y="17274"/>
                      </a:cubicBezTo>
                      <a:lnTo>
                        <a:pt x="17224" y="17271"/>
                      </a:lnTo>
                      <a:cubicBezTo>
                        <a:pt x="17240" y="12581"/>
                        <a:pt x="17262" y="5278"/>
                        <a:pt x="17262" y="652"/>
                      </a:cubicBezTo>
                      <a:lnTo>
                        <a:pt x="17262" y="318"/>
                      </a:lnTo>
                      <a:cubicBezTo>
                        <a:pt x="17262" y="243"/>
                        <a:pt x="17256" y="164"/>
                        <a:pt x="17243" y="89"/>
                      </a:cubicBezTo>
                      <a:lnTo>
                        <a:pt x="17205" y="89"/>
                      </a:lnTo>
                      <a:lnTo>
                        <a:pt x="17192" y="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031" name="Google Shape;1031;p28"/>
              <p:cNvSpPr/>
              <p:nvPr/>
            </p:nvSpPr>
            <p:spPr>
              <a:xfrm>
                <a:off x="2073657" y="2043886"/>
                <a:ext cx="1541251" cy="1533418"/>
              </a:xfrm>
              <a:custGeom>
                <a:avLst/>
                <a:gdLst/>
                <a:ahLst/>
                <a:cxnLst/>
                <a:rect l="l" t="t" r="r" b="b"/>
                <a:pathLst>
                  <a:path w="17315" h="17227" extrusionOk="0">
                    <a:moveTo>
                      <a:pt x="102" y="75"/>
                    </a:moveTo>
                    <a:cubicBezTo>
                      <a:pt x="102" y="75"/>
                      <a:pt x="101" y="76"/>
                      <a:pt x="95" y="79"/>
                    </a:cubicBezTo>
                    <a:lnTo>
                      <a:pt x="95" y="77"/>
                    </a:lnTo>
                    <a:lnTo>
                      <a:pt x="95" y="77"/>
                    </a:lnTo>
                    <a:cubicBezTo>
                      <a:pt x="98" y="76"/>
                      <a:pt x="101" y="75"/>
                      <a:pt x="102" y="75"/>
                    </a:cubicBezTo>
                    <a:close/>
                    <a:moveTo>
                      <a:pt x="274" y="0"/>
                    </a:moveTo>
                    <a:lnTo>
                      <a:pt x="167" y="44"/>
                    </a:lnTo>
                    <a:cubicBezTo>
                      <a:pt x="164" y="45"/>
                      <a:pt x="162" y="46"/>
                      <a:pt x="159" y="48"/>
                    </a:cubicBezTo>
                    <a:lnTo>
                      <a:pt x="159" y="48"/>
                    </a:lnTo>
                    <a:cubicBezTo>
                      <a:pt x="146" y="47"/>
                      <a:pt x="133" y="47"/>
                      <a:pt x="120" y="47"/>
                    </a:cubicBezTo>
                    <a:lnTo>
                      <a:pt x="120" y="47"/>
                    </a:lnTo>
                    <a:lnTo>
                      <a:pt x="126" y="61"/>
                    </a:lnTo>
                    <a:lnTo>
                      <a:pt x="126" y="61"/>
                    </a:lnTo>
                    <a:cubicBezTo>
                      <a:pt x="111" y="68"/>
                      <a:pt x="101" y="72"/>
                      <a:pt x="95" y="75"/>
                    </a:cubicBezTo>
                    <a:lnTo>
                      <a:pt x="95" y="75"/>
                    </a:lnTo>
                    <a:lnTo>
                      <a:pt x="95" y="47"/>
                    </a:lnTo>
                    <a:lnTo>
                      <a:pt x="79" y="63"/>
                    </a:lnTo>
                    <a:lnTo>
                      <a:pt x="1" y="139"/>
                    </a:lnTo>
                    <a:cubicBezTo>
                      <a:pt x="2570" y="139"/>
                      <a:pt x="6175" y="123"/>
                      <a:pt x="8716" y="104"/>
                    </a:cubicBezTo>
                    <a:cubicBezTo>
                      <a:pt x="9085" y="98"/>
                      <a:pt x="9477" y="93"/>
                      <a:pt x="9884" y="89"/>
                    </a:cubicBezTo>
                    <a:lnTo>
                      <a:pt x="9884" y="89"/>
                    </a:lnTo>
                    <a:cubicBezTo>
                      <a:pt x="9451" y="85"/>
                      <a:pt x="9039" y="81"/>
                      <a:pt x="8656" y="76"/>
                    </a:cubicBezTo>
                    <a:cubicBezTo>
                      <a:pt x="7414" y="55"/>
                      <a:pt x="5910" y="52"/>
                      <a:pt x="4401" y="52"/>
                    </a:cubicBezTo>
                    <a:cubicBezTo>
                      <a:pt x="3731" y="52"/>
                      <a:pt x="3059" y="53"/>
                      <a:pt x="2410" y="53"/>
                    </a:cubicBezTo>
                    <a:cubicBezTo>
                      <a:pt x="1639" y="53"/>
                      <a:pt x="898" y="52"/>
                      <a:pt x="226" y="48"/>
                    </a:cubicBezTo>
                    <a:lnTo>
                      <a:pt x="226" y="48"/>
                    </a:lnTo>
                    <a:lnTo>
                      <a:pt x="274" y="0"/>
                    </a:lnTo>
                    <a:close/>
                    <a:moveTo>
                      <a:pt x="17274" y="63"/>
                    </a:moveTo>
                    <a:cubicBezTo>
                      <a:pt x="15105" y="76"/>
                      <a:pt x="12234" y="67"/>
                      <a:pt x="9884" y="89"/>
                    </a:cubicBezTo>
                    <a:lnTo>
                      <a:pt x="9884" y="89"/>
                    </a:lnTo>
                    <a:cubicBezTo>
                      <a:pt x="11421" y="103"/>
                      <a:pt x="13214" y="107"/>
                      <a:pt x="14841" y="107"/>
                    </a:cubicBezTo>
                    <a:cubicBezTo>
                      <a:pt x="15703" y="107"/>
                      <a:pt x="16519" y="106"/>
                      <a:pt x="17224" y="104"/>
                    </a:cubicBezTo>
                    <a:lnTo>
                      <a:pt x="17224" y="104"/>
                    </a:lnTo>
                    <a:lnTo>
                      <a:pt x="17224" y="617"/>
                    </a:lnTo>
                    <a:cubicBezTo>
                      <a:pt x="17224" y="617"/>
                      <a:pt x="17222" y="8183"/>
                      <a:pt x="17269" y="13635"/>
                    </a:cubicBezTo>
                    <a:lnTo>
                      <a:pt x="17269" y="13635"/>
                    </a:lnTo>
                    <a:cubicBezTo>
                      <a:pt x="17276" y="9320"/>
                      <a:pt x="17279" y="4178"/>
                      <a:pt x="17287" y="623"/>
                    </a:cubicBezTo>
                    <a:cubicBezTo>
                      <a:pt x="17287" y="481"/>
                      <a:pt x="17284" y="239"/>
                      <a:pt x="17287" y="104"/>
                    </a:cubicBezTo>
                    <a:lnTo>
                      <a:pt x="17287" y="104"/>
                    </a:lnTo>
                    <a:cubicBezTo>
                      <a:pt x="17266" y="104"/>
                      <a:pt x="17245" y="104"/>
                      <a:pt x="17224" y="104"/>
                    </a:cubicBezTo>
                    <a:lnTo>
                      <a:pt x="17224" y="104"/>
                    </a:lnTo>
                    <a:lnTo>
                      <a:pt x="17224" y="98"/>
                    </a:lnTo>
                    <a:lnTo>
                      <a:pt x="17224" y="88"/>
                    </a:lnTo>
                    <a:cubicBezTo>
                      <a:pt x="17246" y="88"/>
                      <a:pt x="17167" y="88"/>
                      <a:pt x="17277" y="72"/>
                    </a:cubicBezTo>
                    <a:lnTo>
                      <a:pt x="17274" y="63"/>
                    </a:lnTo>
                    <a:close/>
                    <a:moveTo>
                      <a:pt x="95" y="145"/>
                    </a:moveTo>
                    <a:lnTo>
                      <a:pt x="95" y="4356"/>
                    </a:lnTo>
                    <a:cubicBezTo>
                      <a:pt x="95" y="8256"/>
                      <a:pt x="101" y="13191"/>
                      <a:pt x="95" y="17072"/>
                    </a:cubicBezTo>
                    <a:lnTo>
                      <a:pt x="95" y="17201"/>
                    </a:lnTo>
                    <a:cubicBezTo>
                      <a:pt x="124" y="17201"/>
                      <a:pt x="154" y="17201"/>
                      <a:pt x="183" y="17201"/>
                    </a:cubicBezTo>
                    <a:lnTo>
                      <a:pt x="183" y="17201"/>
                    </a:lnTo>
                    <a:lnTo>
                      <a:pt x="183" y="17076"/>
                    </a:lnTo>
                    <a:cubicBezTo>
                      <a:pt x="183" y="17076"/>
                      <a:pt x="177" y="8266"/>
                      <a:pt x="177" y="4359"/>
                    </a:cubicBezTo>
                    <a:cubicBezTo>
                      <a:pt x="180" y="3164"/>
                      <a:pt x="95" y="145"/>
                      <a:pt x="95" y="145"/>
                    </a:cubicBezTo>
                    <a:close/>
                    <a:moveTo>
                      <a:pt x="17269" y="13635"/>
                    </a:moveTo>
                    <a:cubicBezTo>
                      <a:pt x="17267" y="14923"/>
                      <a:pt x="17264" y="16137"/>
                      <a:pt x="17262" y="17214"/>
                    </a:cubicBezTo>
                    <a:lnTo>
                      <a:pt x="17262" y="17214"/>
                    </a:lnTo>
                    <a:cubicBezTo>
                      <a:pt x="17279" y="17214"/>
                      <a:pt x="17297" y="17214"/>
                      <a:pt x="17315" y="17214"/>
                    </a:cubicBezTo>
                    <a:cubicBezTo>
                      <a:pt x="17296" y="16262"/>
                      <a:pt x="17281" y="15016"/>
                      <a:pt x="17269" y="13635"/>
                    </a:cubicBezTo>
                    <a:close/>
                    <a:moveTo>
                      <a:pt x="3040" y="17191"/>
                    </a:moveTo>
                    <a:cubicBezTo>
                      <a:pt x="2073" y="17191"/>
                      <a:pt x="1118" y="17194"/>
                      <a:pt x="183" y="17201"/>
                    </a:cubicBezTo>
                    <a:lnTo>
                      <a:pt x="183" y="17201"/>
                    </a:lnTo>
                    <a:lnTo>
                      <a:pt x="183" y="17205"/>
                    </a:lnTo>
                    <a:cubicBezTo>
                      <a:pt x="161" y="17205"/>
                      <a:pt x="240" y="17205"/>
                      <a:pt x="126" y="17220"/>
                    </a:cubicBezTo>
                    <a:cubicBezTo>
                      <a:pt x="821" y="17223"/>
                      <a:pt x="1524" y="17224"/>
                      <a:pt x="2232" y="17224"/>
                    </a:cubicBezTo>
                    <a:cubicBezTo>
                      <a:pt x="4250" y="17224"/>
                      <a:pt x="6316" y="17216"/>
                      <a:pt x="8385" y="17209"/>
                    </a:cubicBezTo>
                    <a:lnTo>
                      <a:pt x="8385" y="17209"/>
                    </a:lnTo>
                    <a:cubicBezTo>
                      <a:pt x="6585" y="17200"/>
                      <a:pt x="4791" y="17191"/>
                      <a:pt x="3040" y="17191"/>
                    </a:cubicBezTo>
                    <a:close/>
                    <a:moveTo>
                      <a:pt x="13062" y="17199"/>
                    </a:moveTo>
                    <a:cubicBezTo>
                      <a:pt x="11514" y="17199"/>
                      <a:pt x="9949" y="17204"/>
                      <a:pt x="8385" y="17209"/>
                    </a:cubicBezTo>
                    <a:lnTo>
                      <a:pt x="8385" y="17209"/>
                    </a:lnTo>
                    <a:cubicBezTo>
                      <a:pt x="10232" y="17218"/>
                      <a:pt x="12085" y="17227"/>
                      <a:pt x="13904" y="17227"/>
                    </a:cubicBezTo>
                    <a:cubicBezTo>
                      <a:pt x="15039" y="17227"/>
                      <a:pt x="16160" y="17223"/>
                      <a:pt x="17258" y="17214"/>
                    </a:cubicBezTo>
                    <a:lnTo>
                      <a:pt x="17262" y="17217"/>
                    </a:lnTo>
                    <a:cubicBezTo>
                      <a:pt x="17262" y="17216"/>
                      <a:pt x="17262" y="17215"/>
                      <a:pt x="17262" y="17214"/>
                    </a:cubicBezTo>
                    <a:lnTo>
                      <a:pt x="17262" y="17214"/>
                    </a:lnTo>
                    <a:cubicBezTo>
                      <a:pt x="15887" y="17203"/>
                      <a:pt x="14482" y="17199"/>
                      <a:pt x="13062" y="171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32" name="Google Shape;1032;p28"/>
              <p:cNvSpPr/>
              <p:nvPr/>
            </p:nvSpPr>
            <p:spPr>
              <a:xfrm>
                <a:off x="2057724" y="2024214"/>
                <a:ext cx="56078" cy="56167"/>
              </a:xfrm>
              <a:custGeom>
                <a:avLst/>
                <a:gdLst/>
                <a:ahLst/>
                <a:cxnLst/>
                <a:rect l="l" t="t" r="r" b="b"/>
                <a:pathLst>
                  <a:path w="630" h="631" extrusionOk="0">
                    <a:moveTo>
                      <a:pt x="0" y="1"/>
                    </a:moveTo>
                    <a:lnTo>
                      <a:pt x="0" y="630"/>
                    </a:lnTo>
                    <a:lnTo>
                      <a:pt x="629" y="630"/>
                    </a:lnTo>
                    <a:lnTo>
                      <a:pt x="6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33" name="Google Shape;1033;p28"/>
              <p:cNvSpPr/>
              <p:nvPr/>
            </p:nvSpPr>
            <p:spPr>
              <a:xfrm>
                <a:off x="3582931" y="2024214"/>
                <a:ext cx="56078" cy="56167"/>
              </a:xfrm>
              <a:custGeom>
                <a:avLst/>
                <a:gdLst/>
                <a:ahLst/>
                <a:cxnLst/>
                <a:rect l="l" t="t" r="r" b="b"/>
                <a:pathLst>
                  <a:path w="630" h="631" extrusionOk="0">
                    <a:moveTo>
                      <a:pt x="0" y="1"/>
                    </a:moveTo>
                    <a:lnTo>
                      <a:pt x="0" y="630"/>
                    </a:lnTo>
                    <a:lnTo>
                      <a:pt x="629" y="630"/>
                    </a:lnTo>
                    <a:lnTo>
                      <a:pt x="6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34" name="Google Shape;1034;p28"/>
              <p:cNvSpPr/>
              <p:nvPr/>
            </p:nvSpPr>
            <p:spPr>
              <a:xfrm>
                <a:off x="2057724" y="3549513"/>
                <a:ext cx="56078" cy="56078"/>
              </a:xfrm>
              <a:custGeom>
                <a:avLst/>
                <a:gdLst/>
                <a:ahLst/>
                <a:cxnLst/>
                <a:rect l="l" t="t" r="r" b="b"/>
                <a:pathLst>
                  <a:path w="630" h="630" extrusionOk="0">
                    <a:moveTo>
                      <a:pt x="0" y="0"/>
                    </a:moveTo>
                    <a:lnTo>
                      <a:pt x="0" y="629"/>
                    </a:lnTo>
                    <a:lnTo>
                      <a:pt x="629" y="629"/>
                    </a:lnTo>
                    <a:lnTo>
                      <a:pt x="6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35" name="Google Shape;1035;p28"/>
              <p:cNvSpPr/>
              <p:nvPr/>
            </p:nvSpPr>
            <p:spPr>
              <a:xfrm>
                <a:off x="3582931" y="3549513"/>
                <a:ext cx="56078" cy="56078"/>
              </a:xfrm>
              <a:custGeom>
                <a:avLst/>
                <a:gdLst/>
                <a:ahLst/>
                <a:cxnLst/>
                <a:rect l="l" t="t" r="r" b="b"/>
                <a:pathLst>
                  <a:path w="630" h="630" extrusionOk="0">
                    <a:moveTo>
                      <a:pt x="0" y="0"/>
                    </a:moveTo>
                    <a:lnTo>
                      <a:pt x="0" y="629"/>
                    </a:lnTo>
                    <a:lnTo>
                      <a:pt x="629" y="629"/>
                    </a:lnTo>
                    <a:lnTo>
                      <a:pt x="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36" name="Google Shape;1036;p28"/>
              <p:cNvSpPr/>
              <p:nvPr/>
            </p:nvSpPr>
            <p:spPr>
              <a:xfrm>
                <a:off x="2488805" y="3637101"/>
                <a:ext cx="854253" cy="511021"/>
              </a:xfrm>
              <a:custGeom>
                <a:avLst/>
                <a:gdLst/>
                <a:ahLst/>
                <a:cxnLst/>
                <a:rect l="l" t="t" r="r" b="b"/>
                <a:pathLst>
                  <a:path w="9597" h="5741" extrusionOk="0">
                    <a:moveTo>
                      <a:pt x="1" y="1"/>
                    </a:moveTo>
                    <a:lnTo>
                      <a:pt x="1" y="5741"/>
                    </a:lnTo>
                    <a:lnTo>
                      <a:pt x="9597" y="5741"/>
                    </a:lnTo>
                    <a:lnTo>
                      <a:pt x="95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37" name="Google Shape;1037;p28"/>
              <p:cNvSpPr/>
              <p:nvPr/>
            </p:nvSpPr>
            <p:spPr>
              <a:xfrm>
                <a:off x="2506786" y="3660066"/>
                <a:ext cx="28039" cy="28128"/>
              </a:xfrm>
              <a:custGeom>
                <a:avLst/>
                <a:gdLst/>
                <a:ahLst/>
                <a:cxnLst/>
                <a:rect l="l" t="t" r="r" b="b"/>
                <a:pathLst>
                  <a:path w="315" h="316" extrusionOk="0">
                    <a:moveTo>
                      <a:pt x="28" y="1"/>
                    </a:moveTo>
                    <a:lnTo>
                      <a:pt x="0" y="26"/>
                    </a:lnTo>
                    <a:lnTo>
                      <a:pt x="293" y="315"/>
                    </a:lnTo>
                    <a:lnTo>
                      <a:pt x="315" y="290"/>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38" name="Google Shape;1038;p28"/>
              <p:cNvSpPr/>
              <p:nvPr/>
            </p:nvSpPr>
            <p:spPr>
              <a:xfrm>
                <a:off x="2506786" y="3660066"/>
                <a:ext cx="28039" cy="28128"/>
              </a:xfrm>
              <a:custGeom>
                <a:avLst/>
                <a:gdLst/>
                <a:ahLst/>
                <a:cxnLst/>
                <a:rect l="l" t="t" r="r" b="b"/>
                <a:pathLst>
                  <a:path w="315" h="316" extrusionOk="0">
                    <a:moveTo>
                      <a:pt x="293" y="1"/>
                    </a:moveTo>
                    <a:lnTo>
                      <a:pt x="0" y="290"/>
                    </a:lnTo>
                    <a:lnTo>
                      <a:pt x="28" y="315"/>
                    </a:lnTo>
                    <a:lnTo>
                      <a:pt x="315" y="26"/>
                    </a:lnTo>
                    <a:lnTo>
                      <a:pt x="2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39" name="Google Shape;1039;p28"/>
              <p:cNvSpPr/>
              <p:nvPr/>
            </p:nvSpPr>
            <p:spPr>
              <a:xfrm>
                <a:off x="3288660" y="3671548"/>
                <a:ext cx="17713" cy="17713"/>
              </a:xfrm>
              <a:custGeom>
                <a:avLst/>
                <a:gdLst/>
                <a:ahLst/>
                <a:cxnLst/>
                <a:rect l="l" t="t" r="r" b="b"/>
                <a:pathLst>
                  <a:path w="199" h="199" extrusionOk="0">
                    <a:moveTo>
                      <a:pt x="26" y="0"/>
                    </a:moveTo>
                    <a:lnTo>
                      <a:pt x="1" y="26"/>
                    </a:lnTo>
                    <a:lnTo>
                      <a:pt x="171" y="199"/>
                    </a:lnTo>
                    <a:lnTo>
                      <a:pt x="199" y="170"/>
                    </a:lnTo>
                    <a:lnTo>
                      <a:pt x="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0" name="Google Shape;1040;p28"/>
              <p:cNvSpPr/>
              <p:nvPr/>
            </p:nvSpPr>
            <p:spPr>
              <a:xfrm>
                <a:off x="3288927" y="3658641"/>
                <a:ext cx="17803" cy="18070"/>
              </a:xfrm>
              <a:custGeom>
                <a:avLst/>
                <a:gdLst/>
                <a:ahLst/>
                <a:cxnLst/>
                <a:rect l="l" t="t" r="r" b="b"/>
                <a:pathLst>
                  <a:path w="200" h="203" extrusionOk="0">
                    <a:moveTo>
                      <a:pt x="174" y="1"/>
                    </a:moveTo>
                    <a:lnTo>
                      <a:pt x="1" y="174"/>
                    </a:lnTo>
                    <a:lnTo>
                      <a:pt x="29" y="202"/>
                    </a:lnTo>
                    <a:lnTo>
                      <a:pt x="199" y="29"/>
                    </a:lnTo>
                    <a:lnTo>
                      <a:pt x="1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1" name="Google Shape;1041;p28"/>
              <p:cNvSpPr/>
              <p:nvPr/>
            </p:nvSpPr>
            <p:spPr>
              <a:xfrm>
                <a:off x="3305216" y="3671548"/>
                <a:ext cx="17981" cy="17713"/>
              </a:xfrm>
              <a:custGeom>
                <a:avLst/>
                <a:gdLst/>
                <a:ahLst/>
                <a:cxnLst/>
                <a:rect l="l" t="t" r="r" b="b"/>
                <a:pathLst>
                  <a:path w="202" h="199" extrusionOk="0">
                    <a:moveTo>
                      <a:pt x="29" y="0"/>
                    </a:moveTo>
                    <a:lnTo>
                      <a:pt x="0" y="29"/>
                    </a:lnTo>
                    <a:lnTo>
                      <a:pt x="173" y="199"/>
                    </a:lnTo>
                    <a:lnTo>
                      <a:pt x="202" y="173"/>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2" name="Google Shape;1042;p28"/>
              <p:cNvSpPr/>
              <p:nvPr/>
            </p:nvSpPr>
            <p:spPr>
              <a:xfrm>
                <a:off x="3306284" y="3658107"/>
                <a:ext cx="18070" cy="17981"/>
              </a:xfrm>
              <a:custGeom>
                <a:avLst/>
                <a:gdLst/>
                <a:ahLst/>
                <a:cxnLst/>
                <a:rect l="l" t="t" r="r" b="b"/>
                <a:pathLst>
                  <a:path w="203" h="202" extrusionOk="0">
                    <a:moveTo>
                      <a:pt x="174" y="0"/>
                    </a:moveTo>
                    <a:lnTo>
                      <a:pt x="1" y="173"/>
                    </a:lnTo>
                    <a:lnTo>
                      <a:pt x="29" y="202"/>
                    </a:lnTo>
                    <a:lnTo>
                      <a:pt x="202" y="29"/>
                    </a:lnTo>
                    <a:lnTo>
                      <a:pt x="1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3" name="Google Shape;1043;p28"/>
              <p:cNvSpPr/>
              <p:nvPr/>
            </p:nvSpPr>
            <p:spPr>
              <a:xfrm>
                <a:off x="2632736" y="3725044"/>
                <a:ext cx="8189" cy="335488"/>
              </a:xfrm>
              <a:custGeom>
                <a:avLst/>
                <a:gdLst/>
                <a:ahLst/>
                <a:cxnLst/>
                <a:rect l="l" t="t" r="r" b="b"/>
                <a:pathLst>
                  <a:path w="92" h="3769" extrusionOk="0">
                    <a:moveTo>
                      <a:pt x="1" y="0"/>
                    </a:moveTo>
                    <a:lnTo>
                      <a:pt x="1" y="3768"/>
                    </a:lnTo>
                    <a:lnTo>
                      <a:pt x="92" y="3768"/>
                    </a:lnTo>
                    <a:lnTo>
                      <a:pt x="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4" name="Google Shape;1044;p28"/>
              <p:cNvSpPr/>
              <p:nvPr/>
            </p:nvSpPr>
            <p:spPr>
              <a:xfrm>
                <a:off x="2541767" y="3754151"/>
                <a:ext cx="71744" cy="40679"/>
              </a:xfrm>
              <a:custGeom>
                <a:avLst/>
                <a:gdLst/>
                <a:ahLst/>
                <a:cxnLst/>
                <a:rect l="l" t="t" r="r" b="b"/>
                <a:pathLst>
                  <a:path w="806" h="457" extrusionOk="0">
                    <a:moveTo>
                      <a:pt x="388" y="41"/>
                    </a:moveTo>
                    <a:cubicBezTo>
                      <a:pt x="489" y="41"/>
                      <a:pt x="576" y="123"/>
                      <a:pt x="576" y="224"/>
                    </a:cubicBezTo>
                    <a:cubicBezTo>
                      <a:pt x="576" y="331"/>
                      <a:pt x="491" y="412"/>
                      <a:pt x="390" y="412"/>
                    </a:cubicBezTo>
                    <a:cubicBezTo>
                      <a:pt x="271" y="412"/>
                      <a:pt x="176" y="302"/>
                      <a:pt x="208" y="176"/>
                    </a:cubicBezTo>
                    <a:cubicBezTo>
                      <a:pt x="224" y="114"/>
                      <a:pt x="277" y="63"/>
                      <a:pt x="340" y="47"/>
                    </a:cubicBezTo>
                    <a:cubicBezTo>
                      <a:pt x="356" y="43"/>
                      <a:pt x="372" y="41"/>
                      <a:pt x="388" y="41"/>
                    </a:cubicBezTo>
                    <a:close/>
                    <a:moveTo>
                      <a:pt x="403" y="0"/>
                    </a:moveTo>
                    <a:cubicBezTo>
                      <a:pt x="236" y="0"/>
                      <a:pt x="88" y="85"/>
                      <a:pt x="0" y="227"/>
                    </a:cubicBezTo>
                    <a:cubicBezTo>
                      <a:pt x="88" y="365"/>
                      <a:pt x="236" y="453"/>
                      <a:pt x="403" y="456"/>
                    </a:cubicBezTo>
                    <a:cubicBezTo>
                      <a:pt x="566" y="447"/>
                      <a:pt x="717" y="365"/>
                      <a:pt x="806" y="227"/>
                    </a:cubicBezTo>
                    <a:cubicBezTo>
                      <a:pt x="721" y="85"/>
                      <a:pt x="566" y="3"/>
                      <a:pt x="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5" name="Google Shape;1045;p28"/>
              <p:cNvSpPr/>
              <p:nvPr/>
            </p:nvSpPr>
            <p:spPr>
              <a:xfrm>
                <a:off x="2564109" y="3761450"/>
                <a:ext cx="26170" cy="26081"/>
              </a:xfrm>
              <a:custGeom>
                <a:avLst/>
                <a:gdLst/>
                <a:ahLst/>
                <a:cxnLst/>
                <a:rect l="l" t="t" r="r" b="b"/>
                <a:pathLst>
                  <a:path w="294" h="293" extrusionOk="0">
                    <a:moveTo>
                      <a:pt x="146" y="0"/>
                    </a:moveTo>
                    <a:cubicBezTo>
                      <a:pt x="64" y="0"/>
                      <a:pt x="1" y="63"/>
                      <a:pt x="1" y="145"/>
                    </a:cubicBezTo>
                    <a:cubicBezTo>
                      <a:pt x="1" y="230"/>
                      <a:pt x="67" y="293"/>
                      <a:pt x="146" y="293"/>
                    </a:cubicBezTo>
                    <a:cubicBezTo>
                      <a:pt x="231" y="293"/>
                      <a:pt x="293" y="223"/>
                      <a:pt x="293" y="145"/>
                    </a:cubicBezTo>
                    <a:cubicBezTo>
                      <a:pt x="293" y="66"/>
                      <a:pt x="231" y="3"/>
                      <a:pt x="1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6" name="Google Shape;1046;p28"/>
              <p:cNvSpPr/>
              <p:nvPr/>
            </p:nvSpPr>
            <p:spPr>
              <a:xfrm>
                <a:off x="2541767" y="3870311"/>
                <a:ext cx="71744" cy="40679"/>
              </a:xfrm>
              <a:custGeom>
                <a:avLst/>
                <a:gdLst/>
                <a:ahLst/>
                <a:cxnLst/>
                <a:rect l="l" t="t" r="r" b="b"/>
                <a:pathLst>
                  <a:path w="806" h="457" extrusionOk="0">
                    <a:moveTo>
                      <a:pt x="391" y="38"/>
                    </a:moveTo>
                    <a:cubicBezTo>
                      <a:pt x="494" y="38"/>
                      <a:pt x="576" y="118"/>
                      <a:pt x="579" y="221"/>
                    </a:cubicBezTo>
                    <a:lnTo>
                      <a:pt x="579" y="224"/>
                    </a:lnTo>
                    <a:cubicBezTo>
                      <a:pt x="576" y="331"/>
                      <a:pt x="491" y="413"/>
                      <a:pt x="390" y="413"/>
                    </a:cubicBezTo>
                    <a:cubicBezTo>
                      <a:pt x="271" y="413"/>
                      <a:pt x="176" y="303"/>
                      <a:pt x="208" y="177"/>
                    </a:cubicBezTo>
                    <a:cubicBezTo>
                      <a:pt x="224" y="114"/>
                      <a:pt x="277" y="63"/>
                      <a:pt x="340" y="45"/>
                    </a:cubicBezTo>
                    <a:cubicBezTo>
                      <a:pt x="357" y="40"/>
                      <a:pt x="375" y="38"/>
                      <a:pt x="391" y="38"/>
                    </a:cubicBezTo>
                    <a:close/>
                    <a:moveTo>
                      <a:pt x="403" y="1"/>
                    </a:moveTo>
                    <a:cubicBezTo>
                      <a:pt x="236" y="1"/>
                      <a:pt x="88" y="85"/>
                      <a:pt x="0" y="227"/>
                    </a:cubicBezTo>
                    <a:cubicBezTo>
                      <a:pt x="88" y="365"/>
                      <a:pt x="236" y="453"/>
                      <a:pt x="403" y="457"/>
                    </a:cubicBezTo>
                    <a:cubicBezTo>
                      <a:pt x="566" y="447"/>
                      <a:pt x="717" y="365"/>
                      <a:pt x="806" y="227"/>
                    </a:cubicBezTo>
                    <a:cubicBezTo>
                      <a:pt x="721" y="85"/>
                      <a:pt x="566" y="1"/>
                      <a:pt x="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7" name="Google Shape;1047;p28"/>
              <p:cNvSpPr/>
              <p:nvPr/>
            </p:nvSpPr>
            <p:spPr>
              <a:xfrm>
                <a:off x="2566957" y="3877609"/>
                <a:ext cx="26081" cy="26081"/>
              </a:xfrm>
              <a:custGeom>
                <a:avLst/>
                <a:gdLst/>
                <a:ahLst/>
                <a:cxnLst/>
                <a:rect l="l" t="t" r="r" b="b"/>
                <a:pathLst>
                  <a:path w="293" h="293" extrusionOk="0">
                    <a:moveTo>
                      <a:pt x="145" y="0"/>
                    </a:moveTo>
                    <a:cubicBezTo>
                      <a:pt x="63" y="0"/>
                      <a:pt x="0" y="63"/>
                      <a:pt x="0" y="145"/>
                    </a:cubicBezTo>
                    <a:cubicBezTo>
                      <a:pt x="0" y="230"/>
                      <a:pt x="66" y="293"/>
                      <a:pt x="145" y="293"/>
                    </a:cubicBezTo>
                    <a:cubicBezTo>
                      <a:pt x="230" y="293"/>
                      <a:pt x="293" y="224"/>
                      <a:pt x="293" y="145"/>
                    </a:cubicBezTo>
                    <a:cubicBezTo>
                      <a:pt x="293" y="63"/>
                      <a:pt x="224" y="0"/>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8" name="Google Shape;1048;p28"/>
              <p:cNvSpPr/>
              <p:nvPr/>
            </p:nvSpPr>
            <p:spPr>
              <a:xfrm>
                <a:off x="2541767" y="3981219"/>
                <a:ext cx="71744" cy="40679"/>
              </a:xfrm>
              <a:custGeom>
                <a:avLst/>
                <a:gdLst/>
                <a:ahLst/>
                <a:cxnLst/>
                <a:rect l="l" t="t" r="r" b="b"/>
                <a:pathLst>
                  <a:path w="806" h="457" extrusionOk="0">
                    <a:moveTo>
                      <a:pt x="391" y="66"/>
                    </a:moveTo>
                    <a:cubicBezTo>
                      <a:pt x="494" y="66"/>
                      <a:pt x="576" y="146"/>
                      <a:pt x="579" y="249"/>
                    </a:cubicBezTo>
                    <a:lnTo>
                      <a:pt x="579" y="252"/>
                    </a:lnTo>
                    <a:cubicBezTo>
                      <a:pt x="576" y="359"/>
                      <a:pt x="491" y="440"/>
                      <a:pt x="390" y="440"/>
                    </a:cubicBezTo>
                    <a:cubicBezTo>
                      <a:pt x="271" y="440"/>
                      <a:pt x="176" y="330"/>
                      <a:pt x="208" y="205"/>
                    </a:cubicBezTo>
                    <a:cubicBezTo>
                      <a:pt x="224" y="142"/>
                      <a:pt x="277" y="91"/>
                      <a:pt x="340" y="72"/>
                    </a:cubicBezTo>
                    <a:cubicBezTo>
                      <a:pt x="357" y="68"/>
                      <a:pt x="375" y="66"/>
                      <a:pt x="391" y="66"/>
                    </a:cubicBezTo>
                    <a:close/>
                    <a:moveTo>
                      <a:pt x="403" y="0"/>
                    </a:moveTo>
                    <a:cubicBezTo>
                      <a:pt x="236" y="0"/>
                      <a:pt x="88" y="88"/>
                      <a:pt x="0" y="230"/>
                    </a:cubicBezTo>
                    <a:cubicBezTo>
                      <a:pt x="88" y="365"/>
                      <a:pt x="236" y="453"/>
                      <a:pt x="403" y="456"/>
                    </a:cubicBezTo>
                    <a:cubicBezTo>
                      <a:pt x="566" y="447"/>
                      <a:pt x="717" y="365"/>
                      <a:pt x="806" y="230"/>
                    </a:cubicBezTo>
                    <a:cubicBezTo>
                      <a:pt x="721" y="88"/>
                      <a:pt x="566" y="0"/>
                      <a:pt x="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49" name="Google Shape;1049;p28"/>
              <p:cNvSpPr/>
              <p:nvPr/>
            </p:nvSpPr>
            <p:spPr>
              <a:xfrm>
                <a:off x="2564109" y="3988429"/>
                <a:ext cx="26170" cy="26170"/>
              </a:xfrm>
              <a:custGeom>
                <a:avLst/>
                <a:gdLst/>
                <a:ahLst/>
                <a:cxnLst/>
                <a:rect l="l" t="t" r="r" b="b"/>
                <a:pathLst>
                  <a:path w="294" h="294" extrusionOk="0">
                    <a:moveTo>
                      <a:pt x="146" y="1"/>
                    </a:moveTo>
                    <a:cubicBezTo>
                      <a:pt x="64" y="1"/>
                      <a:pt x="1" y="64"/>
                      <a:pt x="1" y="149"/>
                    </a:cubicBezTo>
                    <a:cubicBezTo>
                      <a:pt x="1" y="230"/>
                      <a:pt x="67" y="293"/>
                      <a:pt x="146" y="293"/>
                    </a:cubicBezTo>
                    <a:cubicBezTo>
                      <a:pt x="231" y="293"/>
                      <a:pt x="293" y="227"/>
                      <a:pt x="293" y="149"/>
                    </a:cubicBezTo>
                    <a:cubicBezTo>
                      <a:pt x="293" y="64"/>
                      <a:pt x="231"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0" name="Google Shape;1050;p28"/>
              <p:cNvSpPr/>
              <p:nvPr/>
            </p:nvSpPr>
            <p:spPr>
              <a:xfrm>
                <a:off x="2520760" y="3828920"/>
                <a:ext cx="782598" cy="8189"/>
              </a:xfrm>
              <a:custGeom>
                <a:avLst/>
                <a:gdLst/>
                <a:ahLst/>
                <a:cxnLst/>
                <a:rect l="l" t="t" r="r" b="b"/>
                <a:pathLst>
                  <a:path w="8792" h="92" extrusionOk="0">
                    <a:moveTo>
                      <a:pt x="0" y="0"/>
                    </a:moveTo>
                    <a:lnTo>
                      <a:pt x="0" y="91"/>
                    </a:lnTo>
                    <a:lnTo>
                      <a:pt x="8791" y="91"/>
                    </a:lnTo>
                    <a:lnTo>
                      <a:pt x="87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1" name="Google Shape;1051;p28"/>
              <p:cNvSpPr/>
              <p:nvPr/>
            </p:nvSpPr>
            <p:spPr>
              <a:xfrm>
                <a:off x="2776401" y="3844853"/>
                <a:ext cx="23855" cy="95866"/>
              </a:xfrm>
              <a:custGeom>
                <a:avLst/>
                <a:gdLst/>
                <a:ahLst/>
                <a:cxnLst/>
                <a:rect l="l" t="t" r="r" b="b"/>
                <a:pathLst>
                  <a:path w="268" h="1077" extrusionOk="0">
                    <a:moveTo>
                      <a:pt x="0" y="0"/>
                    </a:moveTo>
                    <a:lnTo>
                      <a:pt x="0" y="1076"/>
                    </a:lnTo>
                    <a:lnTo>
                      <a:pt x="267" y="1076"/>
                    </a:lnTo>
                    <a:lnTo>
                      <a:pt x="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2" name="Google Shape;1052;p28"/>
              <p:cNvSpPr/>
              <p:nvPr/>
            </p:nvSpPr>
            <p:spPr>
              <a:xfrm>
                <a:off x="2776401" y="3956830"/>
                <a:ext cx="23855" cy="95866"/>
              </a:xfrm>
              <a:custGeom>
                <a:avLst/>
                <a:gdLst/>
                <a:ahLst/>
                <a:cxnLst/>
                <a:rect l="l" t="t" r="r" b="b"/>
                <a:pathLst>
                  <a:path w="268" h="1077" extrusionOk="0">
                    <a:moveTo>
                      <a:pt x="0" y="0"/>
                    </a:moveTo>
                    <a:lnTo>
                      <a:pt x="0" y="1076"/>
                    </a:lnTo>
                    <a:lnTo>
                      <a:pt x="267" y="1076"/>
                    </a:lnTo>
                    <a:lnTo>
                      <a:pt x="2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3" name="Google Shape;1053;p28"/>
              <p:cNvSpPr/>
              <p:nvPr/>
            </p:nvSpPr>
            <p:spPr>
              <a:xfrm>
                <a:off x="2776401" y="3725044"/>
                <a:ext cx="23855" cy="96044"/>
              </a:xfrm>
              <a:custGeom>
                <a:avLst/>
                <a:gdLst/>
                <a:ahLst/>
                <a:cxnLst/>
                <a:rect l="l" t="t" r="r" b="b"/>
                <a:pathLst>
                  <a:path w="268" h="1079" extrusionOk="0">
                    <a:moveTo>
                      <a:pt x="0" y="0"/>
                    </a:moveTo>
                    <a:lnTo>
                      <a:pt x="0" y="1079"/>
                    </a:lnTo>
                    <a:lnTo>
                      <a:pt x="267" y="1079"/>
                    </a:lnTo>
                    <a:lnTo>
                      <a:pt x="2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4" name="Google Shape;1054;p28"/>
              <p:cNvSpPr/>
              <p:nvPr/>
            </p:nvSpPr>
            <p:spPr>
              <a:xfrm>
                <a:off x="2680625" y="3772932"/>
                <a:ext cx="47978" cy="40056"/>
              </a:xfrm>
              <a:custGeom>
                <a:avLst/>
                <a:gdLst/>
                <a:ahLst/>
                <a:cxnLst/>
                <a:rect l="l" t="t" r="r" b="b"/>
                <a:pathLst>
                  <a:path w="539" h="450" extrusionOk="0">
                    <a:moveTo>
                      <a:pt x="0" y="0"/>
                    </a:moveTo>
                    <a:lnTo>
                      <a:pt x="0" y="450"/>
                    </a:lnTo>
                    <a:lnTo>
                      <a:pt x="538" y="450"/>
                    </a:lnTo>
                    <a:lnTo>
                      <a:pt x="5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5" name="Google Shape;1055;p28"/>
              <p:cNvSpPr/>
              <p:nvPr/>
            </p:nvSpPr>
            <p:spPr>
              <a:xfrm>
                <a:off x="2679200" y="3736526"/>
                <a:ext cx="41569" cy="36495"/>
              </a:xfrm>
              <a:custGeom>
                <a:avLst/>
                <a:gdLst/>
                <a:ahLst/>
                <a:cxnLst/>
                <a:rect l="l" t="t" r="r" b="b"/>
                <a:pathLst>
                  <a:path w="467" h="410" extrusionOk="0">
                    <a:moveTo>
                      <a:pt x="230" y="0"/>
                    </a:moveTo>
                    <a:cubicBezTo>
                      <a:pt x="98" y="16"/>
                      <a:pt x="1" y="135"/>
                      <a:pt x="16" y="264"/>
                    </a:cubicBezTo>
                    <a:lnTo>
                      <a:pt x="16" y="409"/>
                    </a:lnTo>
                    <a:lnTo>
                      <a:pt x="108" y="409"/>
                    </a:lnTo>
                    <a:lnTo>
                      <a:pt x="108" y="267"/>
                    </a:lnTo>
                    <a:cubicBezTo>
                      <a:pt x="101" y="261"/>
                      <a:pt x="101" y="72"/>
                      <a:pt x="262" y="72"/>
                    </a:cubicBezTo>
                    <a:cubicBezTo>
                      <a:pt x="359" y="72"/>
                      <a:pt x="406" y="142"/>
                      <a:pt x="375" y="283"/>
                    </a:cubicBezTo>
                    <a:lnTo>
                      <a:pt x="375" y="409"/>
                    </a:lnTo>
                    <a:lnTo>
                      <a:pt x="466" y="409"/>
                    </a:lnTo>
                    <a:lnTo>
                      <a:pt x="466" y="280"/>
                    </a:lnTo>
                    <a:cubicBezTo>
                      <a:pt x="466" y="98"/>
                      <a:pt x="391"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6" name="Google Shape;1056;p28"/>
              <p:cNvSpPr/>
              <p:nvPr/>
            </p:nvSpPr>
            <p:spPr>
              <a:xfrm>
                <a:off x="3212288" y="3747653"/>
                <a:ext cx="53229" cy="53318"/>
              </a:xfrm>
              <a:custGeom>
                <a:avLst/>
                <a:gdLst/>
                <a:ahLst/>
                <a:cxnLst/>
                <a:rect l="l" t="t" r="r" b="b"/>
                <a:pathLst>
                  <a:path w="598" h="599" extrusionOk="0">
                    <a:moveTo>
                      <a:pt x="299" y="42"/>
                    </a:moveTo>
                    <a:cubicBezTo>
                      <a:pt x="444" y="42"/>
                      <a:pt x="560" y="158"/>
                      <a:pt x="560" y="300"/>
                    </a:cubicBezTo>
                    <a:cubicBezTo>
                      <a:pt x="560" y="448"/>
                      <a:pt x="440" y="561"/>
                      <a:pt x="299" y="561"/>
                    </a:cubicBezTo>
                    <a:cubicBezTo>
                      <a:pt x="154" y="561"/>
                      <a:pt x="41" y="441"/>
                      <a:pt x="41" y="300"/>
                    </a:cubicBezTo>
                    <a:cubicBezTo>
                      <a:pt x="41" y="155"/>
                      <a:pt x="157" y="42"/>
                      <a:pt x="299" y="42"/>
                    </a:cubicBezTo>
                    <a:close/>
                    <a:moveTo>
                      <a:pt x="299" y="1"/>
                    </a:moveTo>
                    <a:cubicBezTo>
                      <a:pt x="135" y="1"/>
                      <a:pt x="0" y="136"/>
                      <a:pt x="0" y="300"/>
                    </a:cubicBezTo>
                    <a:cubicBezTo>
                      <a:pt x="0" y="466"/>
                      <a:pt x="135" y="599"/>
                      <a:pt x="299" y="599"/>
                    </a:cubicBezTo>
                    <a:cubicBezTo>
                      <a:pt x="466" y="599"/>
                      <a:pt x="598" y="466"/>
                      <a:pt x="598" y="300"/>
                    </a:cubicBezTo>
                    <a:cubicBezTo>
                      <a:pt x="598" y="136"/>
                      <a:pt x="463" y="1"/>
                      <a:pt x="2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7" name="Google Shape;1057;p28"/>
              <p:cNvSpPr/>
              <p:nvPr/>
            </p:nvSpPr>
            <p:spPr>
              <a:xfrm>
                <a:off x="3212288" y="3863635"/>
                <a:ext cx="53229" cy="53229"/>
              </a:xfrm>
              <a:custGeom>
                <a:avLst/>
                <a:gdLst/>
                <a:ahLst/>
                <a:cxnLst/>
                <a:rect l="l" t="t" r="r" b="b"/>
                <a:pathLst>
                  <a:path w="598" h="598" extrusionOk="0">
                    <a:moveTo>
                      <a:pt x="299" y="44"/>
                    </a:moveTo>
                    <a:cubicBezTo>
                      <a:pt x="444" y="44"/>
                      <a:pt x="560" y="157"/>
                      <a:pt x="560" y="302"/>
                    </a:cubicBezTo>
                    <a:cubicBezTo>
                      <a:pt x="560" y="450"/>
                      <a:pt x="440" y="563"/>
                      <a:pt x="299" y="563"/>
                    </a:cubicBezTo>
                    <a:cubicBezTo>
                      <a:pt x="154" y="563"/>
                      <a:pt x="41" y="444"/>
                      <a:pt x="41" y="302"/>
                    </a:cubicBezTo>
                    <a:cubicBezTo>
                      <a:pt x="41" y="157"/>
                      <a:pt x="157" y="44"/>
                      <a:pt x="299" y="44"/>
                    </a:cubicBezTo>
                    <a:close/>
                    <a:moveTo>
                      <a:pt x="299" y="0"/>
                    </a:moveTo>
                    <a:cubicBezTo>
                      <a:pt x="135" y="0"/>
                      <a:pt x="0" y="135"/>
                      <a:pt x="0" y="299"/>
                    </a:cubicBezTo>
                    <a:cubicBezTo>
                      <a:pt x="0" y="466"/>
                      <a:pt x="135" y="598"/>
                      <a:pt x="299" y="598"/>
                    </a:cubicBezTo>
                    <a:cubicBezTo>
                      <a:pt x="466" y="598"/>
                      <a:pt x="598" y="466"/>
                      <a:pt x="598" y="299"/>
                    </a:cubicBezTo>
                    <a:cubicBezTo>
                      <a:pt x="598" y="135"/>
                      <a:pt x="463"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8" name="Google Shape;1058;p28"/>
              <p:cNvSpPr/>
              <p:nvPr/>
            </p:nvSpPr>
            <p:spPr>
              <a:xfrm>
                <a:off x="3207393" y="3980062"/>
                <a:ext cx="56167" cy="52962"/>
              </a:xfrm>
              <a:custGeom>
                <a:avLst/>
                <a:gdLst/>
                <a:ahLst/>
                <a:cxnLst/>
                <a:rect l="l" t="t" r="r" b="b"/>
                <a:pathLst>
                  <a:path w="631" h="595" extrusionOk="0">
                    <a:moveTo>
                      <a:pt x="631" y="298"/>
                    </a:moveTo>
                    <a:lnTo>
                      <a:pt x="631" y="298"/>
                    </a:lnTo>
                    <a:cubicBezTo>
                      <a:pt x="631" y="312"/>
                      <a:pt x="630" y="325"/>
                      <a:pt x="628" y="339"/>
                    </a:cubicBezTo>
                    <a:lnTo>
                      <a:pt x="628" y="339"/>
                    </a:lnTo>
                    <a:cubicBezTo>
                      <a:pt x="630" y="326"/>
                      <a:pt x="631" y="313"/>
                      <a:pt x="631" y="299"/>
                    </a:cubicBezTo>
                    <a:cubicBezTo>
                      <a:pt x="631" y="299"/>
                      <a:pt x="631" y="298"/>
                      <a:pt x="631" y="298"/>
                    </a:cubicBezTo>
                    <a:close/>
                    <a:moveTo>
                      <a:pt x="336" y="1"/>
                    </a:moveTo>
                    <a:cubicBezTo>
                      <a:pt x="316" y="1"/>
                      <a:pt x="296" y="3"/>
                      <a:pt x="275" y="7"/>
                    </a:cubicBezTo>
                    <a:cubicBezTo>
                      <a:pt x="162" y="29"/>
                      <a:pt x="68" y="120"/>
                      <a:pt x="43" y="230"/>
                    </a:cubicBezTo>
                    <a:cubicBezTo>
                      <a:pt x="1" y="424"/>
                      <a:pt x="149" y="594"/>
                      <a:pt x="336" y="594"/>
                    </a:cubicBezTo>
                    <a:cubicBezTo>
                      <a:pt x="374" y="594"/>
                      <a:pt x="412" y="588"/>
                      <a:pt x="451" y="573"/>
                    </a:cubicBezTo>
                    <a:cubicBezTo>
                      <a:pt x="549" y="534"/>
                      <a:pt x="614" y="444"/>
                      <a:pt x="628" y="339"/>
                    </a:cubicBezTo>
                    <a:lnTo>
                      <a:pt x="628" y="339"/>
                    </a:lnTo>
                    <a:cubicBezTo>
                      <a:pt x="609" y="468"/>
                      <a:pt x="500" y="561"/>
                      <a:pt x="367" y="561"/>
                    </a:cubicBezTo>
                    <a:cubicBezTo>
                      <a:pt x="352" y="561"/>
                      <a:pt x="337" y="559"/>
                      <a:pt x="323" y="557"/>
                    </a:cubicBezTo>
                    <a:cubicBezTo>
                      <a:pt x="216" y="535"/>
                      <a:pt x="131" y="447"/>
                      <a:pt x="115" y="340"/>
                    </a:cubicBezTo>
                    <a:cubicBezTo>
                      <a:pt x="89" y="177"/>
                      <a:pt x="213" y="40"/>
                      <a:pt x="370" y="40"/>
                    </a:cubicBezTo>
                    <a:cubicBezTo>
                      <a:pt x="406" y="40"/>
                      <a:pt x="445" y="47"/>
                      <a:pt x="483" y="63"/>
                    </a:cubicBezTo>
                    <a:cubicBezTo>
                      <a:pt x="577" y="104"/>
                      <a:pt x="630" y="198"/>
                      <a:pt x="631" y="298"/>
                    </a:cubicBezTo>
                    <a:lnTo>
                      <a:pt x="631" y="298"/>
                    </a:lnTo>
                    <a:cubicBezTo>
                      <a:pt x="631" y="297"/>
                      <a:pt x="631" y="297"/>
                      <a:pt x="631" y="296"/>
                    </a:cubicBezTo>
                    <a:cubicBezTo>
                      <a:pt x="631" y="133"/>
                      <a:pt x="498"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59" name="Google Shape;1059;p28"/>
              <p:cNvSpPr/>
              <p:nvPr/>
            </p:nvSpPr>
            <p:spPr>
              <a:xfrm>
                <a:off x="588772" y="1705109"/>
                <a:ext cx="414976" cy="1565107"/>
              </a:xfrm>
              <a:custGeom>
                <a:avLst/>
                <a:gdLst/>
                <a:ahLst/>
                <a:cxnLst/>
                <a:rect l="l" t="t" r="r" b="b"/>
                <a:pathLst>
                  <a:path w="4662" h="17583" extrusionOk="0">
                    <a:moveTo>
                      <a:pt x="0" y="0"/>
                    </a:moveTo>
                    <a:lnTo>
                      <a:pt x="0" y="17582"/>
                    </a:lnTo>
                    <a:lnTo>
                      <a:pt x="4661" y="17582"/>
                    </a:lnTo>
                    <a:lnTo>
                      <a:pt x="46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60" name="Google Shape;1060;p28"/>
              <p:cNvSpPr/>
              <p:nvPr/>
            </p:nvSpPr>
            <p:spPr>
              <a:xfrm>
                <a:off x="855806" y="2468559"/>
                <a:ext cx="92484" cy="114559"/>
              </a:xfrm>
              <a:custGeom>
                <a:avLst/>
                <a:gdLst/>
                <a:ahLst/>
                <a:cxnLst/>
                <a:rect l="l" t="t" r="r" b="b"/>
                <a:pathLst>
                  <a:path w="1039" h="1287" extrusionOk="0">
                    <a:moveTo>
                      <a:pt x="948" y="0"/>
                    </a:moveTo>
                    <a:lnTo>
                      <a:pt x="1" y="1218"/>
                    </a:lnTo>
                    <a:lnTo>
                      <a:pt x="92" y="1287"/>
                    </a:lnTo>
                    <a:lnTo>
                      <a:pt x="1039" y="73"/>
                    </a:lnTo>
                    <a:lnTo>
                      <a:pt x="9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061" name="Google Shape;1061;p28"/>
              <p:cNvGrpSpPr/>
              <p:nvPr/>
            </p:nvGrpSpPr>
            <p:grpSpPr>
              <a:xfrm>
                <a:off x="609766" y="1724147"/>
                <a:ext cx="378549" cy="665248"/>
                <a:chOff x="406571" y="364143"/>
                <a:chExt cx="510106" cy="896440"/>
              </a:xfrm>
            </p:grpSpPr>
            <p:sp>
              <p:nvSpPr>
                <p:cNvPr id="1062" name="Google Shape;1062;p28"/>
                <p:cNvSpPr/>
                <p:nvPr/>
              </p:nvSpPr>
              <p:spPr>
                <a:xfrm>
                  <a:off x="406571" y="366062"/>
                  <a:ext cx="37782" cy="37782"/>
                </a:xfrm>
                <a:custGeom>
                  <a:avLst/>
                  <a:gdLst/>
                  <a:ahLst/>
                  <a:cxnLst/>
                  <a:rect l="l" t="t" r="r" b="b"/>
                  <a:pathLst>
                    <a:path w="315" h="315" extrusionOk="0">
                      <a:moveTo>
                        <a:pt x="25" y="0"/>
                      </a:moveTo>
                      <a:lnTo>
                        <a:pt x="0" y="25"/>
                      </a:lnTo>
                      <a:lnTo>
                        <a:pt x="286" y="315"/>
                      </a:lnTo>
                      <a:lnTo>
                        <a:pt x="315" y="286"/>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63" name="Google Shape;1063;p28"/>
                <p:cNvSpPr/>
                <p:nvPr/>
              </p:nvSpPr>
              <p:spPr>
                <a:xfrm>
                  <a:off x="406571" y="365582"/>
                  <a:ext cx="38142" cy="38262"/>
                </a:xfrm>
                <a:custGeom>
                  <a:avLst/>
                  <a:gdLst/>
                  <a:ahLst/>
                  <a:cxnLst/>
                  <a:rect l="l" t="t" r="r" b="b"/>
                  <a:pathLst>
                    <a:path w="318" h="319" extrusionOk="0">
                      <a:moveTo>
                        <a:pt x="290" y="1"/>
                      </a:moveTo>
                      <a:lnTo>
                        <a:pt x="0" y="290"/>
                      </a:lnTo>
                      <a:lnTo>
                        <a:pt x="28" y="319"/>
                      </a:lnTo>
                      <a:lnTo>
                        <a:pt x="318" y="29"/>
                      </a:lnTo>
                      <a:lnTo>
                        <a:pt x="2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64" name="Google Shape;1064;p28"/>
                <p:cNvSpPr/>
                <p:nvPr/>
              </p:nvSpPr>
              <p:spPr>
                <a:xfrm>
                  <a:off x="870139" y="381894"/>
                  <a:ext cx="23869" cy="24228"/>
                </a:xfrm>
                <a:custGeom>
                  <a:avLst/>
                  <a:gdLst/>
                  <a:ahLst/>
                  <a:cxnLst/>
                  <a:rect l="l" t="t" r="r" b="b"/>
                  <a:pathLst>
                    <a:path w="199" h="202" extrusionOk="0">
                      <a:moveTo>
                        <a:pt x="29" y="0"/>
                      </a:moveTo>
                      <a:lnTo>
                        <a:pt x="1" y="28"/>
                      </a:lnTo>
                      <a:lnTo>
                        <a:pt x="174" y="201"/>
                      </a:lnTo>
                      <a:lnTo>
                        <a:pt x="199" y="173"/>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65" name="Google Shape;1065;p28"/>
                <p:cNvSpPr/>
                <p:nvPr/>
              </p:nvSpPr>
              <p:spPr>
                <a:xfrm>
                  <a:off x="869419" y="364143"/>
                  <a:ext cx="24228" cy="23869"/>
                </a:xfrm>
                <a:custGeom>
                  <a:avLst/>
                  <a:gdLst/>
                  <a:ahLst/>
                  <a:cxnLst/>
                  <a:rect l="l" t="t" r="r" b="b"/>
                  <a:pathLst>
                    <a:path w="202" h="199" extrusionOk="0">
                      <a:moveTo>
                        <a:pt x="173" y="0"/>
                      </a:moveTo>
                      <a:lnTo>
                        <a:pt x="0" y="173"/>
                      </a:lnTo>
                      <a:lnTo>
                        <a:pt x="29" y="198"/>
                      </a:lnTo>
                      <a:lnTo>
                        <a:pt x="202" y="29"/>
                      </a:ln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66" name="Google Shape;1066;p28"/>
                <p:cNvSpPr/>
                <p:nvPr/>
              </p:nvSpPr>
              <p:spPr>
                <a:xfrm>
                  <a:off x="892448" y="381894"/>
                  <a:ext cx="24228" cy="23869"/>
                </a:xfrm>
                <a:custGeom>
                  <a:avLst/>
                  <a:gdLst/>
                  <a:ahLst/>
                  <a:cxnLst/>
                  <a:rect l="l" t="t" r="r" b="b"/>
                  <a:pathLst>
                    <a:path w="202" h="199" extrusionOk="0">
                      <a:moveTo>
                        <a:pt x="29" y="0"/>
                      </a:moveTo>
                      <a:lnTo>
                        <a:pt x="0" y="25"/>
                      </a:lnTo>
                      <a:lnTo>
                        <a:pt x="173" y="198"/>
                      </a:lnTo>
                      <a:lnTo>
                        <a:pt x="201" y="170"/>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67" name="Google Shape;1067;p28"/>
                <p:cNvSpPr/>
                <p:nvPr/>
              </p:nvSpPr>
              <p:spPr>
                <a:xfrm>
                  <a:off x="892088" y="364143"/>
                  <a:ext cx="24228" cy="23869"/>
                </a:xfrm>
                <a:custGeom>
                  <a:avLst/>
                  <a:gdLst/>
                  <a:ahLst/>
                  <a:cxnLst/>
                  <a:rect l="l" t="t" r="r" b="b"/>
                  <a:pathLst>
                    <a:path w="202" h="199" extrusionOk="0">
                      <a:moveTo>
                        <a:pt x="173" y="0"/>
                      </a:moveTo>
                      <a:lnTo>
                        <a:pt x="0" y="173"/>
                      </a:lnTo>
                      <a:lnTo>
                        <a:pt x="28" y="198"/>
                      </a:lnTo>
                      <a:lnTo>
                        <a:pt x="201" y="29"/>
                      </a:ln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68" name="Google Shape;1068;p28"/>
                <p:cNvSpPr/>
                <p:nvPr/>
              </p:nvSpPr>
              <p:spPr>
                <a:xfrm>
                  <a:off x="464622" y="481445"/>
                  <a:ext cx="130617" cy="211339"/>
                </a:xfrm>
                <a:custGeom>
                  <a:avLst/>
                  <a:gdLst/>
                  <a:ahLst/>
                  <a:cxnLst/>
                  <a:rect l="l" t="t" r="r" b="b"/>
                  <a:pathLst>
                    <a:path w="1089" h="1762" extrusionOk="0">
                      <a:moveTo>
                        <a:pt x="85" y="186"/>
                      </a:moveTo>
                      <a:lnTo>
                        <a:pt x="938" y="1045"/>
                      </a:lnTo>
                      <a:lnTo>
                        <a:pt x="535" y="1104"/>
                      </a:lnTo>
                      <a:lnTo>
                        <a:pt x="743" y="1608"/>
                      </a:lnTo>
                      <a:lnTo>
                        <a:pt x="608" y="1664"/>
                      </a:lnTo>
                      <a:lnTo>
                        <a:pt x="400" y="1155"/>
                      </a:lnTo>
                      <a:lnTo>
                        <a:pt x="85" y="1400"/>
                      </a:lnTo>
                      <a:lnTo>
                        <a:pt x="85" y="186"/>
                      </a:lnTo>
                      <a:close/>
                      <a:moveTo>
                        <a:pt x="1" y="0"/>
                      </a:moveTo>
                      <a:lnTo>
                        <a:pt x="1" y="1557"/>
                      </a:lnTo>
                      <a:lnTo>
                        <a:pt x="356" y="1277"/>
                      </a:lnTo>
                      <a:lnTo>
                        <a:pt x="557" y="1762"/>
                      </a:lnTo>
                      <a:lnTo>
                        <a:pt x="834" y="1652"/>
                      </a:lnTo>
                      <a:lnTo>
                        <a:pt x="633" y="1167"/>
                      </a:lnTo>
                      <a:lnTo>
                        <a:pt x="1089" y="1101"/>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69" name="Google Shape;1069;p28"/>
                <p:cNvSpPr/>
                <p:nvPr/>
              </p:nvSpPr>
              <p:spPr>
                <a:xfrm>
                  <a:off x="765311" y="492360"/>
                  <a:ext cx="116704" cy="194427"/>
                </a:xfrm>
                <a:custGeom>
                  <a:avLst/>
                  <a:gdLst/>
                  <a:ahLst/>
                  <a:cxnLst/>
                  <a:rect l="l" t="t" r="r" b="b"/>
                  <a:pathLst>
                    <a:path w="973" h="1621" extrusionOk="0">
                      <a:moveTo>
                        <a:pt x="0" y="1"/>
                      </a:moveTo>
                      <a:lnTo>
                        <a:pt x="0" y="1388"/>
                      </a:lnTo>
                      <a:lnTo>
                        <a:pt x="340" y="1124"/>
                      </a:lnTo>
                      <a:lnTo>
                        <a:pt x="544" y="1620"/>
                      </a:lnTo>
                      <a:lnTo>
                        <a:pt x="749" y="1536"/>
                      </a:lnTo>
                      <a:lnTo>
                        <a:pt x="544" y="1045"/>
                      </a:lnTo>
                      <a:lnTo>
                        <a:pt x="972" y="97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0" name="Google Shape;1070;p28"/>
                <p:cNvSpPr/>
                <p:nvPr/>
              </p:nvSpPr>
              <p:spPr>
                <a:xfrm>
                  <a:off x="468820" y="845825"/>
                  <a:ext cx="124140" cy="154006"/>
                </a:xfrm>
                <a:custGeom>
                  <a:avLst/>
                  <a:gdLst/>
                  <a:ahLst/>
                  <a:cxnLst/>
                  <a:rect l="l" t="t" r="r" b="b"/>
                  <a:pathLst>
                    <a:path w="1035" h="1284" extrusionOk="0">
                      <a:moveTo>
                        <a:pt x="947" y="1"/>
                      </a:moveTo>
                      <a:lnTo>
                        <a:pt x="0" y="1215"/>
                      </a:lnTo>
                      <a:lnTo>
                        <a:pt x="88" y="1284"/>
                      </a:lnTo>
                      <a:lnTo>
                        <a:pt x="1035" y="70"/>
                      </a:lnTo>
                      <a:lnTo>
                        <a:pt x="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1" name="Google Shape;1071;p28"/>
                <p:cNvSpPr/>
                <p:nvPr/>
              </p:nvSpPr>
              <p:spPr>
                <a:xfrm>
                  <a:off x="451788" y="829993"/>
                  <a:ext cx="68007" cy="68847"/>
                </a:xfrm>
                <a:custGeom>
                  <a:avLst/>
                  <a:gdLst/>
                  <a:ahLst/>
                  <a:cxnLst/>
                  <a:rect l="l" t="t" r="r" b="b"/>
                  <a:pathLst>
                    <a:path w="567" h="574" extrusionOk="0">
                      <a:moveTo>
                        <a:pt x="284" y="1"/>
                      </a:moveTo>
                      <a:lnTo>
                        <a:pt x="227" y="230"/>
                      </a:lnTo>
                      <a:lnTo>
                        <a:pt x="1" y="287"/>
                      </a:lnTo>
                      <a:lnTo>
                        <a:pt x="233" y="331"/>
                      </a:lnTo>
                      <a:lnTo>
                        <a:pt x="284" y="573"/>
                      </a:lnTo>
                      <a:lnTo>
                        <a:pt x="334" y="331"/>
                      </a:lnTo>
                      <a:lnTo>
                        <a:pt x="567" y="287"/>
                      </a:lnTo>
                      <a:lnTo>
                        <a:pt x="334" y="230"/>
                      </a:lnTo>
                      <a:lnTo>
                        <a:pt x="2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2" name="Google Shape;1072;p28"/>
                <p:cNvSpPr/>
                <p:nvPr/>
              </p:nvSpPr>
              <p:spPr>
                <a:xfrm>
                  <a:off x="541143" y="797969"/>
                  <a:ext cx="40541" cy="40421"/>
                </a:xfrm>
                <a:custGeom>
                  <a:avLst/>
                  <a:gdLst/>
                  <a:ahLst/>
                  <a:cxnLst/>
                  <a:rect l="l" t="t" r="r" b="b"/>
                  <a:pathLst>
                    <a:path w="338" h="337" extrusionOk="0">
                      <a:moveTo>
                        <a:pt x="168" y="0"/>
                      </a:moveTo>
                      <a:lnTo>
                        <a:pt x="139" y="132"/>
                      </a:lnTo>
                      <a:lnTo>
                        <a:pt x="1" y="167"/>
                      </a:lnTo>
                      <a:lnTo>
                        <a:pt x="139" y="192"/>
                      </a:lnTo>
                      <a:lnTo>
                        <a:pt x="168" y="337"/>
                      </a:lnTo>
                      <a:lnTo>
                        <a:pt x="199" y="192"/>
                      </a:lnTo>
                      <a:lnTo>
                        <a:pt x="338" y="167"/>
                      </a:lnTo>
                      <a:lnTo>
                        <a:pt x="199" y="132"/>
                      </a:lnTo>
                      <a:lnTo>
                        <a:pt x="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3" name="Google Shape;1073;p28"/>
                <p:cNvSpPr/>
                <p:nvPr/>
              </p:nvSpPr>
              <p:spPr>
                <a:xfrm>
                  <a:off x="577365" y="898719"/>
                  <a:ext cx="23509" cy="23029"/>
                </a:xfrm>
                <a:custGeom>
                  <a:avLst/>
                  <a:gdLst/>
                  <a:ahLst/>
                  <a:cxnLst/>
                  <a:rect l="l" t="t" r="r" b="b"/>
                  <a:pathLst>
                    <a:path w="196" h="192" extrusionOk="0">
                      <a:moveTo>
                        <a:pt x="98" y="0"/>
                      </a:moveTo>
                      <a:lnTo>
                        <a:pt x="80" y="79"/>
                      </a:lnTo>
                      <a:lnTo>
                        <a:pt x="1" y="94"/>
                      </a:lnTo>
                      <a:lnTo>
                        <a:pt x="80" y="110"/>
                      </a:lnTo>
                      <a:lnTo>
                        <a:pt x="98" y="192"/>
                      </a:lnTo>
                      <a:lnTo>
                        <a:pt x="117" y="110"/>
                      </a:lnTo>
                      <a:lnTo>
                        <a:pt x="196" y="94"/>
                      </a:lnTo>
                      <a:lnTo>
                        <a:pt x="117" y="79"/>
                      </a:lnTo>
                      <a:lnTo>
                        <a:pt x="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4" name="Google Shape;1074;p28"/>
                <p:cNvSpPr/>
                <p:nvPr/>
              </p:nvSpPr>
              <p:spPr>
                <a:xfrm>
                  <a:off x="765311" y="823276"/>
                  <a:ext cx="116704" cy="194667"/>
                </a:xfrm>
                <a:custGeom>
                  <a:avLst/>
                  <a:gdLst/>
                  <a:ahLst/>
                  <a:cxnLst/>
                  <a:rect l="l" t="t" r="r" b="b"/>
                  <a:pathLst>
                    <a:path w="973" h="1623" extrusionOk="0">
                      <a:moveTo>
                        <a:pt x="0" y="0"/>
                      </a:moveTo>
                      <a:lnTo>
                        <a:pt x="0" y="1387"/>
                      </a:lnTo>
                      <a:lnTo>
                        <a:pt x="340" y="1129"/>
                      </a:lnTo>
                      <a:lnTo>
                        <a:pt x="544" y="1623"/>
                      </a:lnTo>
                      <a:lnTo>
                        <a:pt x="749" y="1538"/>
                      </a:lnTo>
                      <a:lnTo>
                        <a:pt x="544" y="1047"/>
                      </a:lnTo>
                      <a:lnTo>
                        <a:pt x="972" y="98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5" name="Google Shape;1075;p28"/>
                <p:cNvSpPr/>
                <p:nvPr/>
              </p:nvSpPr>
              <p:spPr>
                <a:xfrm>
                  <a:off x="697785" y="797609"/>
                  <a:ext cx="178954" cy="128698"/>
                </a:xfrm>
                <a:custGeom>
                  <a:avLst/>
                  <a:gdLst/>
                  <a:ahLst/>
                  <a:cxnLst/>
                  <a:rect l="l" t="t" r="r" b="b"/>
                  <a:pathLst>
                    <a:path w="1492" h="1073" extrusionOk="0">
                      <a:moveTo>
                        <a:pt x="1027" y="85"/>
                      </a:moveTo>
                      <a:cubicBezTo>
                        <a:pt x="1184" y="85"/>
                        <a:pt x="1304" y="135"/>
                        <a:pt x="1346" y="211"/>
                      </a:cubicBezTo>
                      <a:cubicBezTo>
                        <a:pt x="1378" y="274"/>
                        <a:pt x="1381" y="343"/>
                        <a:pt x="1353" y="412"/>
                      </a:cubicBezTo>
                      <a:cubicBezTo>
                        <a:pt x="1261" y="642"/>
                        <a:pt x="1079" y="824"/>
                        <a:pt x="849" y="915"/>
                      </a:cubicBezTo>
                      <a:cubicBezTo>
                        <a:pt x="708" y="977"/>
                        <a:pt x="575" y="1001"/>
                        <a:pt x="461" y="1001"/>
                      </a:cubicBezTo>
                      <a:cubicBezTo>
                        <a:pt x="283" y="1001"/>
                        <a:pt x="153" y="941"/>
                        <a:pt x="117" y="868"/>
                      </a:cubicBezTo>
                      <a:cubicBezTo>
                        <a:pt x="54" y="746"/>
                        <a:pt x="117" y="450"/>
                        <a:pt x="563" y="208"/>
                      </a:cubicBezTo>
                      <a:cubicBezTo>
                        <a:pt x="702" y="129"/>
                        <a:pt x="856" y="88"/>
                        <a:pt x="1013" y="85"/>
                      </a:cubicBezTo>
                      <a:cubicBezTo>
                        <a:pt x="1018" y="85"/>
                        <a:pt x="1023" y="85"/>
                        <a:pt x="1027" y="85"/>
                      </a:cubicBezTo>
                      <a:close/>
                      <a:moveTo>
                        <a:pt x="1032" y="1"/>
                      </a:moveTo>
                      <a:cubicBezTo>
                        <a:pt x="887" y="1"/>
                        <a:pt x="720" y="38"/>
                        <a:pt x="554" y="129"/>
                      </a:cubicBezTo>
                      <a:cubicBezTo>
                        <a:pt x="60" y="400"/>
                        <a:pt x="0" y="733"/>
                        <a:pt x="79" y="890"/>
                      </a:cubicBezTo>
                      <a:cubicBezTo>
                        <a:pt x="132" y="1000"/>
                        <a:pt x="290" y="1073"/>
                        <a:pt x="488" y="1073"/>
                      </a:cubicBezTo>
                      <a:cubicBezTo>
                        <a:pt x="636" y="1073"/>
                        <a:pt x="780" y="1035"/>
                        <a:pt x="909" y="978"/>
                      </a:cubicBezTo>
                      <a:cubicBezTo>
                        <a:pt x="1161" y="878"/>
                        <a:pt x="1356" y="680"/>
                        <a:pt x="1456" y="428"/>
                      </a:cubicBezTo>
                      <a:cubicBezTo>
                        <a:pt x="1491" y="340"/>
                        <a:pt x="1482" y="242"/>
                        <a:pt x="1441" y="161"/>
                      </a:cubicBezTo>
                      <a:cubicBezTo>
                        <a:pt x="1386" y="70"/>
                        <a:pt x="1230" y="1"/>
                        <a:pt x="10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6" name="Google Shape;1076;p28"/>
                <p:cNvSpPr/>
                <p:nvPr/>
              </p:nvSpPr>
              <p:spPr>
                <a:xfrm>
                  <a:off x="706781" y="892962"/>
                  <a:ext cx="51455" cy="45098"/>
                </a:xfrm>
                <a:custGeom>
                  <a:avLst/>
                  <a:gdLst/>
                  <a:ahLst/>
                  <a:cxnLst/>
                  <a:rect l="l" t="t" r="r" b="b"/>
                  <a:pathLst>
                    <a:path w="429" h="376" extrusionOk="0">
                      <a:moveTo>
                        <a:pt x="227" y="83"/>
                      </a:moveTo>
                      <a:cubicBezTo>
                        <a:pt x="268" y="83"/>
                        <a:pt x="300" y="105"/>
                        <a:pt x="318" y="136"/>
                      </a:cubicBezTo>
                      <a:cubicBezTo>
                        <a:pt x="347" y="186"/>
                        <a:pt x="328" y="249"/>
                        <a:pt x="278" y="278"/>
                      </a:cubicBezTo>
                      <a:cubicBezTo>
                        <a:pt x="255" y="294"/>
                        <a:pt x="230" y="302"/>
                        <a:pt x="205" y="302"/>
                      </a:cubicBezTo>
                      <a:cubicBezTo>
                        <a:pt x="171" y="302"/>
                        <a:pt x="138" y="287"/>
                        <a:pt x="114" y="256"/>
                      </a:cubicBezTo>
                      <a:cubicBezTo>
                        <a:pt x="92" y="231"/>
                        <a:pt x="83" y="193"/>
                        <a:pt x="98" y="158"/>
                      </a:cubicBezTo>
                      <a:cubicBezTo>
                        <a:pt x="127" y="111"/>
                        <a:pt x="174" y="83"/>
                        <a:pt x="227" y="83"/>
                      </a:cubicBezTo>
                      <a:close/>
                      <a:moveTo>
                        <a:pt x="233" y="1"/>
                      </a:moveTo>
                      <a:cubicBezTo>
                        <a:pt x="230" y="1"/>
                        <a:pt x="227" y="1"/>
                        <a:pt x="224" y="1"/>
                      </a:cubicBezTo>
                      <a:cubicBezTo>
                        <a:pt x="142" y="1"/>
                        <a:pt x="67" y="48"/>
                        <a:pt x="29" y="120"/>
                      </a:cubicBezTo>
                      <a:cubicBezTo>
                        <a:pt x="1" y="177"/>
                        <a:pt x="10" y="249"/>
                        <a:pt x="51" y="300"/>
                      </a:cubicBezTo>
                      <a:cubicBezTo>
                        <a:pt x="86" y="347"/>
                        <a:pt x="139" y="375"/>
                        <a:pt x="199" y="375"/>
                      </a:cubicBezTo>
                      <a:cubicBezTo>
                        <a:pt x="240" y="375"/>
                        <a:pt x="281" y="359"/>
                        <a:pt x="312" y="334"/>
                      </a:cubicBezTo>
                      <a:cubicBezTo>
                        <a:pt x="397" y="284"/>
                        <a:pt x="428" y="177"/>
                        <a:pt x="381" y="92"/>
                      </a:cubicBezTo>
                      <a:cubicBezTo>
                        <a:pt x="351" y="35"/>
                        <a:pt x="298" y="1"/>
                        <a:pt x="2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7" name="Google Shape;1077;p28"/>
                <p:cNvSpPr/>
                <p:nvPr/>
              </p:nvSpPr>
              <p:spPr>
                <a:xfrm>
                  <a:off x="740724" y="925466"/>
                  <a:ext cx="25428" cy="37062"/>
                </a:xfrm>
                <a:custGeom>
                  <a:avLst/>
                  <a:gdLst/>
                  <a:ahLst/>
                  <a:cxnLst/>
                  <a:rect l="l" t="t" r="r" b="b"/>
                  <a:pathLst>
                    <a:path w="212" h="309" extrusionOk="0">
                      <a:moveTo>
                        <a:pt x="29" y="0"/>
                      </a:moveTo>
                      <a:lnTo>
                        <a:pt x="1" y="73"/>
                      </a:lnTo>
                      <a:cubicBezTo>
                        <a:pt x="39" y="88"/>
                        <a:pt x="127" y="136"/>
                        <a:pt x="130" y="180"/>
                      </a:cubicBezTo>
                      <a:cubicBezTo>
                        <a:pt x="136" y="202"/>
                        <a:pt x="108" y="230"/>
                        <a:pt x="83" y="246"/>
                      </a:cubicBezTo>
                      <a:lnTo>
                        <a:pt x="130" y="309"/>
                      </a:lnTo>
                      <a:cubicBezTo>
                        <a:pt x="183" y="280"/>
                        <a:pt x="212" y="227"/>
                        <a:pt x="208" y="170"/>
                      </a:cubicBezTo>
                      <a:cubicBezTo>
                        <a:pt x="193" y="70"/>
                        <a:pt x="45" y="10"/>
                        <a:pt x="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8" name="Google Shape;1078;p28"/>
                <p:cNvSpPr/>
                <p:nvPr/>
              </p:nvSpPr>
              <p:spPr>
                <a:xfrm>
                  <a:off x="448430" y="1117491"/>
                  <a:ext cx="143091" cy="143091"/>
                </a:xfrm>
                <a:custGeom>
                  <a:avLst/>
                  <a:gdLst/>
                  <a:ahLst/>
                  <a:cxnLst/>
                  <a:rect l="l" t="t" r="r" b="b"/>
                  <a:pathLst>
                    <a:path w="1193" h="1193" extrusionOk="0">
                      <a:moveTo>
                        <a:pt x="947" y="0"/>
                      </a:moveTo>
                      <a:cubicBezTo>
                        <a:pt x="670" y="76"/>
                        <a:pt x="412" y="208"/>
                        <a:pt x="198" y="397"/>
                      </a:cubicBezTo>
                      <a:cubicBezTo>
                        <a:pt x="308" y="787"/>
                        <a:pt x="0" y="1104"/>
                        <a:pt x="3" y="1107"/>
                      </a:cubicBezTo>
                      <a:lnTo>
                        <a:pt x="29" y="1133"/>
                      </a:lnTo>
                      <a:lnTo>
                        <a:pt x="519" y="636"/>
                      </a:lnTo>
                      <a:cubicBezTo>
                        <a:pt x="500" y="601"/>
                        <a:pt x="500" y="557"/>
                        <a:pt x="519" y="522"/>
                      </a:cubicBezTo>
                      <a:cubicBezTo>
                        <a:pt x="540" y="490"/>
                        <a:pt x="575" y="472"/>
                        <a:pt x="612" y="472"/>
                      </a:cubicBezTo>
                      <a:cubicBezTo>
                        <a:pt x="631" y="472"/>
                        <a:pt x="652" y="477"/>
                        <a:pt x="670" y="488"/>
                      </a:cubicBezTo>
                      <a:cubicBezTo>
                        <a:pt x="721" y="519"/>
                        <a:pt x="736" y="585"/>
                        <a:pt x="705" y="639"/>
                      </a:cubicBezTo>
                      <a:cubicBezTo>
                        <a:pt x="684" y="672"/>
                        <a:pt x="649" y="690"/>
                        <a:pt x="613" y="690"/>
                      </a:cubicBezTo>
                      <a:cubicBezTo>
                        <a:pt x="593" y="690"/>
                        <a:pt x="573" y="684"/>
                        <a:pt x="554" y="673"/>
                      </a:cubicBezTo>
                      <a:lnTo>
                        <a:pt x="63" y="1167"/>
                      </a:lnTo>
                      <a:lnTo>
                        <a:pt x="88" y="1192"/>
                      </a:lnTo>
                      <a:cubicBezTo>
                        <a:pt x="88" y="1192"/>
                        <a:pt x="317" y="970"/>
                        <a:pt x="625" y="970"/>
                      </a:cubicBezTo>
                      <a:cubicBezTo>
                        <a:pt x="679" y="970"/>
                        <a:pt x="737" y="978"/>
                        <a:pt x="796" y="994"/>
                      </a:cubicBezTo>
                      <a:cubicBezTo>
                        <a:pt x="982" y="780"/>
                        <a:pt x="1117" y="522"/>
                        <a:pt x="1192" y="246"/>
                      </a:cubicBezTo>
                      <a:lnTo>
                        <a:pt x="9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79" name="Google Shape;1079;p28"/>
                <p:cNvSpPr/>
                <p:nvPr/>
              </p:nvSpPr>
              <p:spPr>
                <a:xfrm>
                  <a:off x="551338" y="1096382"/>
                  <a:ext cx="61291" cy="61171"/>
                </a:xfrm>
                <a:custGeom>
                  <a:avLst/>
                  <a:gdLst/>
                  <a:ahLst/>
                  <a:cxnLst/>
                  <a:rect l="l" t="t" r="r" b="b"/>
                  <a:pathLst>
                    <a:path w="511" h="510" extrusionOk="0">
                      <a:moveTo>
                        <a:pt x="152" y="0"/>
                      </a:moveTo>
                      <a:lnTo>
                        <a:pt x="1" y="151"/>
                      </a:lnTo>
                      <a:lnTo>
                        <a:pt x="359" y="510"/>
                      </a:lnTo>
                      <a:lnTo>
                        <a:pt x="510" y="359"/>
                      </a:lnTo>
                      <a:lnTo>
                        <a:pt x="1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80" name="Google Shape;1080;p28"/>
                <p:cNvSpPr/>
                <p:nvPr/>
              </p:nvSpPr>
              <p:spPr>
                <a:xfrm>
                  <a:off x="736286" y="1117491"/>
                  <a:ext cx="142612" cy="143091"/>
                </a:xfrm>
                <a:custGeom>
                  <a:avLst/>
                  <a:gdLst/>
                  <a:ahLst/>
                  <a:cxnLst/>
                  <a:rect l="l" t="t" r="r" b="b"/>
                  <a:pathLst>
                    <a:path w="1189" h="1193" extrusionOk="0">
                      <a:moveTo>
                        <a:pt x="947" y="0"/>
                      </a:moveTo>
                      <a:cubicBezTo>
                        <a:pt x="667" y="76"/>
                        <a:pt x="412" y="208"/>
                        <a:pt x="195" y="397"/>
                      </a:cubicBezTo>
                      <a:cubicBezTo>
                        <a:pt x="302" y="787"/>
                        <a:pt x="0" y="1104"/>
                        <a:pt x="3" y="1107"/>
                      </a:cubicBezTo>
                      <a:lnTo>
                        <a:pt x="25" y="1133"/>
                      </a:lnTo>
                      <a:lnTo>
                        <a:pt x="519" y="636"/>
                      </a:lnTo>
                      <a:cubicBezTo>
                        <a:pt x="497" y="601"/>
                        <a:pt x="497" y="557"/>
                        <a:pt x="519" y="522"/>
                      </a:cubicBezTo>
                      <a:cubicBezTo>
                        <a:pt x="539" y="490"/>
                        <a:pt x="575" y="472"/>
                        <a:pt x="610" y="472"/>
                      </a:cubicBezTo>
                      <a:cubicBezTo>
                        <a:pt x="630" y="472"/>
                        <a:pt x="649" y="477"/>
                        <a:pt x="667" y="488"/>
                      </a:cubicBezTo>
                      <a:cubicBezTo>
                        <a:pt x="717" y="519"/>
                        <a:pt x="733" y="585"/>
                        <a:pt x="701" y="639"/>
                      </a:cubicBezTo>
                      <a:cubicBezTo>
                        <a:pt x="681" y="672"/>
                        <a:pt x="646" y="690"/>
                        <a:pt x="610" y="690"/>
                      </a:cubicBezTo>
                      <a:cubicBezTo>
                        <a:pt x="591" y="690"/>
                        <a:pt x="571" y="684"/>
                        <a:pt x="554" y="673"/>
                      </a:cubicBezTo>
                      <a:lnTo>
                        <a:pt x="63" y="1167"/>
                      </a:lnTo>
                      <a:lnTo>
                        <a:pt x="85" y="1192"/>
                      </a:lnTo>
                      <a:cubicBezTo>
                        <a:pt x="85" y="1192"/>
                        <a:pt x="314" y="970"/>
                        <a:pt x="621" y="970"/>
                      </a:cubicBezTo>
                      <a:cubicBezTo>
                        <a:pt x="676" y="970"/>
                        <a:pt x="734" y="978"/>
                        <a:pt x="793" y="994"/>
                      </a:cubicBezTo>
                      <a:cubicBezTo>
                        <a:pt x="981" y="780"/>
                        <a:pt x="1113" y="519"/>
                        <a:pt x="1189" y="246"/>
                      </a:cubicBezTo>
                      <a:lnTo>
                        <a:pt x="9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81" name="Google Shape;1081;p28"/>
                <p:cNvSpPr/>
                <p:nvPr/>
              </p:nvSpPr>
              <p:spPr>
                <a:xfrm>
                  <a:off x="839194" y="1096382"/>
                  <a:ext cx="60931" cy="60811"/>
                </a:xfrm>
                <a:custGeom>
                  <a:avLst/>
                  <a:gdLst/>
                  <a:ahLst/>
                  <a:cxnLst/>
                  <a:rect l="l" t="t" r="r" b="b"/>
                  <a:pathLst>
                    <a:path w="508" h="507" extrusionOk="0">
                      <a:moveTo>
                        <a:pt x="149" y="0"/>
                      </a:moveTo>
                      <a:lnTo>
                        <a:pt x="1" y="148"/>
                      </a:lnTo>
                      <a:lnTo>
                        <a:pt x="359" y="507"/>
                      </a:lnTo>
                      <a:lnTo>
                        <a:pt x="507" y="359"/>
                      </a:lnTo>
                      <a:lnTo>
                        <a:pt x="1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82" name="Google Shape;1082;p28"/>
                <p:cNvSpPr/>
                <p:nvPr/>
              </p:nvSpPr>
              <p:spPr>
                <a:xfrm>
                  <a:off x="693947" y="1119770"/>
                  <a:ext cx="50376" cy="137814"/>
                </a:xfrm>
                <a:custGeom>
                  <a:avLst/>
                  <a:gdLst/>
                  <a:ahLst/>
                  <a:cxnLst/>
                  <a:rect l="l" t="t" r="r" b="b"/>
                  <a:pathLst>
                    <a:path w="420" h="1149" extrusionOk="0">
                      <a:moveTo>
                        <a:pt x="10" y="0"/>
                      </a:moveTo>
                      <a:lnTo>
                        <a:pt x="1" y="76"/>
                      </a:lnTo>
                      <a:cubicBezTo>
                        <a:pt x="95" y="88"/>
                        <a:pt x="180" y="135"/>
                        <a:pt x="237" y="208"/>
                      </a:cubicBezTo>
                      <a:cubicBezTo>
                        <a:pt x="274" y="293"/>
                        <a:pt x="265" y="390"/>
                        <a:pt x="215" y="469"/>
                      </a:cubicBezTo>
                      <a:cubicBezTo>
                        <a:pt x="64" y="771"/>
                        <a:pt x="105" y="937"/>
                        <a:pt x="155" y="1019"/>
                      </a:cubicBezTo>
                      <a:cubicBezTo>
                        <a:pt x="208" y="1099"/>
                        <a:pt x="301" y="1149"/>
                        <a:pt x="399" y="1149"/>
                      </a:cubicBezTo>
                      <a:cubicBezTo>
                        <a:pt x="404" y="1149"/>
                        <a:pt x="410" y="1149"/>
                        <a:pt x="416" y="1148"/>
                      </a:cubicBezTo>
                      <a:lnTo>
                        <a:pt x="419" y="1070"/>
                      </a:lnTo>
                      <a:lnTo>
                        <a:pt x="419" y="1070"/>
                      </a:lnTo>
                      <a:cubicBezTo>
                        <a:pt x="415" y="1070"/>
                        <a:pt x="412" y="1070"/>
                        <a:pt x="408" y="1070"/>
                      </a:cubicBezTo>
                      <a:cubicBezTo>
                        <a:pt x="336" y="1070"/>
                        <a:pt x="266" y="1041"/>
                        <a:pt x="221" y="981"/>
                      </a:cubicBezTo>
                      <a:cubicBezTo>
                        <a:pt x="180" y="909"/>
                        <a:pt x="155" y="771"/>
                        <a:pt x="284" y="503"/>
                      </a:cubicBezTo>
                      <a:cubicBezTo>
                        <a:pt x="344" y="406"/>
                        <a:pt x="350" y="280"/>
                        <a:pt x="306" y="173"/>
                      </a:cubicBezTo>
                      <a:cubicBezTo>
                        <a:pt x="221" y="28"/>
                        <a:pt x="17" y="0"/>
                        <a:pt x="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083" name="Google Shape;1083;p28"/>
              <p:cNvSpPr/>
              <p:nvPr/>
            </p:nvSpPr>
            <p:spPr>
              <a:xfrm>
                <a:off x="644760" y="2463486"/>
                <a:ext cx="95510" cy="119366"/>
              </a:xfrm>
              <a:custGeom>
                <a:avLst/>
                <a:gdLst/>
                <a:ahLst/>
                <a:cxnLst/>
                <a:rect l="l" t="t" r="r" b="b"/>
                <a:pathLst>
                  <a:path w="1073" h="1341" extrusionOk="0">
                    <a:moveTo>
                      <a:pt x="0" y="1"/>
                    </a:moveTo>
                    <a:lnTo>
                      <a:pt x="0" y="268"/>
                    </a:lnTo>
                    <a:lnTo>
                      <a:pt x="110" y="268"/>
                    </a:lnTo>
                    <a:cubicBezTo>
                      <a:pt x="110" y="268"/>
                      <a:pt x="127" y="279"/>
                      <a:pt x="139" y="279"/>
                    </a:cubicBezTo>
                    <a:cubicBezTo>
                      <a:pt x="143" y="279"/>
                      <a:pt x="147" y="277"/>
                      <a:pt x="148" y="271"/>
                    </a:cubicBezTo>
                    <a:cubicBezTo>
                      <a:pt x="148" y="259"/>
                      <a:pt x="158" y="237"/>
                      <a:pt x="158" y="177"/>
                    </a:cubicBezTo>
                    <a:lnTo>
                      <a:pt x="447" y="177"/>
                    </a:lnTo>
                    <a:lnTo>
                      <a:pt x="447" y="1133"/>
                    </a:lnTo>
                    <a:lnTo>
                      <a:pt x="375" y="1139"/>
                    </a:lnTo>
                    <a:cubicBezTo>
                      <a:pt x="362" y="1146"/>
                      <a:pt x="353" y="1146"/>
                      <a:pt x="346" y="1146"/>
                    </a:cubicBezTo>
                    <a:lnTo>
                      <a:pt x="334" y="1146"/>
                    </a:lnTo>
                    <a:cubicBezTo>
                      <a:pt x="305" y="1149"/>
                      <a:pt x="268" y="1199"/>
                      <a:pt x="268" y="1199"/>
                    </a:cubicBezTo>
                    <a:lnTo>
                      <a:pt x="268" y="1341"/>
                    </a:lnTo>
                    <a:lnTo>
                      <a:pt x="805" y="1341"/>
                    </a:lnTo>
                    <a:lnTo>
                      <a:pt x="805" y="1199"/>
                    </a:lnTo>
                    <a:cubicBezTo>
                      <a:pt x="805" y="1199"/>
                      <a:pt x="790" y="1149"/>
                      <a:pt x="761" y="1146"/>
                    </a:cubicBezTo>
                    <a:lnTo>
                      <a:pt x="752" y="1146"/>
                    </a:lnTo>
                    <a:cubicBezTo>
                      <a:pt x="743" y="1146"/>
                      <a:pt x="736" y="1139"/>
                      <a:pt x="724" y="1139"/>
                    </a:cubicBezTo>
                    <a:lnTo>
                      <a:pt x="626" y="1133"/>
                    </a:lnTo>
                    <a:lnTo>
                      <a:pt x="626" y="177"/>
                    </a:lnTo>
                    <a:lnTo>
                      <a:pt x="941" y="177"/>
                    </a:lnTo>
                    <a:cubicBezTo>
                      <a:pt x="944" y="237"/>
                      <a:pt x="947" y="259"/>
                      <a:pt x="947" y="271"/>
                    </a:cubicBezTo>
                    <a:cubicBezTo>
                      <a:pt x="948" y="277"/>
                      <a:pt x="952" y="279"/>
                      <a:pt x="958" y="279"/>
                    </a:cubicBezTo>
                    <a:cubicBezTo>
                      <a:pt x="971" y="279"/>
                      <a:pt x="991" y="268"/>
                      <a:pt x="991" y="268"/>
                    </a:cubicBezTo>
                    <a:lnTo>
                      <a:pt x="1073" y="26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84" name="Google Shape;1084;p28"/>
              <p:cNvSpPr/>
              <p:nvPr/>
            </p:nvSpPr>
            <p:spPr>
              <a:xfrm>
                <a:off x="636660" y="2686904"/>
                <a:ext cx="119900" cy="119900"/>
              </a:xfrm>
              <a:custGeom>
                <a:avLst/>
                <a:gdLst/>
                <a:ahLst/>
                <a:cxnLst/>
                <a:rect l="l" t="t" r="r" b="b"/>
                <a:pathLst>
                  <a:path w="1347" h="1347" extrusionOk="0">
                    <a:moveTo>
                      <a:pt x="1255" y="92"/>
                    </a:moveTo>
                    <a:lnTo>
                      <a:pt x="1255" y="1171"/>
                    </a:lnTo>
                    <a:lnTo>
                      <a:pt x="176" y="1171"/>
                    </a:lnTo>
                    <a:lnTo>
                      <a:pt x="176" y="92"/>
                    </a:lnTo>
                    <a:close/>
                    <a:moveTo>
                      <a:pt x="0" y="1"/>
                    </a:moveTo>
                    <a:lnTo>
                      <a:pt x="0" y="1347"/>
                    </a:lnTo>
                    <a:lnTo>
                      <a:pt x="1346" y="1347"/>
                    </a:lnTo>
                    <a:lnTo>
                      <a:pt x="13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85" name="Google Shape;1085;p28"/>
              <p:cNvSpPr/>
              <p:nvPr/>
            </p:nvSpPr>
            <p:spPr>
              <a:xfrm>
                <a:off x="843789" y="3070187"/>
                <a:ext cx="103967" cy="96133"/>
              </a:xfrm>
              <a:custGeom>
                <a:avLst/>
                <a:gdLst/>
                <a:ahLst/>
                <a:cxnLst/>
                <a:rect l="l" t="t" r="r" b="b"/>
                <a:pathLst>
                  <a:path w="1168" h="1080" extrusionOk="0">
                    <a:moveTo>
                      <a:pt x="991" y="92"/>
                    </a:moveTo>
                    <a:lnTo>
                      <a:pt x="991" y="897"/>
                    </a:lnTo>
                    <a:lnTo>
                      <a:pt x="95" y="897"/>
                    </a:lnTo>
                    <a:lnTo>
                      <a:pt x="95" y="92"/>
                    </a:lnTo>
                    <a:close/>
                    <a:moveTo>
                      <a:pt x="1" y="1"/>
                    </a:moveTo>
                    <a:lnTo>
                      <a:pt x="1" y="1079"/>
                    </a:lnTo>
                    <a:lnTo>
                      <a:pt x="1167" y="1079"/>
                    </a:lnTo>
                    <a:lnTo>
                      <a:pt x="1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86" name="Google Shape;1086;p28"/>
              <p:cNvSpPr/>
              <p:nvPr/>
            </p:nvSpPr>
            <p:spPr>
              <a:xfrm>
                <a:off x="820023" y="3125908"/>
                <a:ext cx="71744" cy="64178"/>
              </a:xfrm>
              <a:custGeom>
                <a:avLst/>
                <a:gdLst/>
                <a:ahLst/>
                <a:cxnLst/>
                <a:rect l="l" t="t" r="r" b="b"/>
                <a:pathLst>
                  <a:path w="806" h="721" extrusionOk="0">
                    <a:moveTo>
                      <a:pt x="629" y="95"/>
                    </a:moveTo>
                    <a:lnTo>
                      <a:pt x="629" y="633"/>
                    </a:lnTo>
                    <a:lnTo>
                      <a:pt x="91" y="633"/>
                    </a:lnTo>
                    <a:lnTo>
                      <a:pt x="91" y="95"/>
                    </a:lnTo>
                    <a:close/>
                    <a:moveTo>
                      <a:pt x="0" y="0"/>
                    </a:moveTo>
                    <a:lnTo>
                      <a:pt x="0" y="721"/>
                    </a:lnTo>
                    <a:lnTo>
                      <a:pt x="805" y="721"/>
                    </a:lnTo>
                    <a:lnTo>
                      <a:pt x="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87" name="Google Shape;1087;p28"/>
              <p:cNvSpPr/>
              <p:nvPr/>
            </p:nvSpPr>
            <p:spPr>
              <a:xfrm>
                <a:off x="897819" y="3087811"/>
                <a:ext cx="30353" cy="30620"/>
              </a:xfrm>
              <a:custGeom>
                <a:avLst/>
                <a:gdLst/>
                <a:ahLst/>
                <a:cxnLst/>
                <a:rect l="l" t="t" r="r" b="b"/>
                <a:pathLst>
                  <a:path w="341" h="344" extrusionOk="0">
                    <a:moveTo>
                      <a:pt x="290" y="1"/>
                    </a:moveTo>
                    <a:lnTo>
                      <a:pt x="1" y="290"/>
                    </a:lnTo>
                    <a:lnTo>
                      <a:pt x="51" y="344"/>
                    </a:lnTo>
                    <a:lnTo>
                      <a:pt x="340" y="54"/>
                    </a:lnTo>
                    <a:lnTo>
                      <a:pt x="2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88" name="Google Shape;1088;p28"/>
              <p:cNvSpPr/>
              <p:nvPr/>
            </p:nvSpPr>
            <p:spPr>
              <a:xfrm>
                <a:off x="916066" y="3086387"/>
                <a:ext cx="16022" cy="23944"/>
              </a:xfrm>
              <a:custGeom>
                <a:avLst/>
                <a:gdLst/>
                <a:ahLst/>
                <a:cxnLst/>
                <a:rect l="l" t="t" r="r" b="b"/>
                <a:pathLst>
                  <a:path w="180" h="269" extrusionOk="0">
                    <a:moveTo>
                      <a:pt x="0" y="1"/>
                    </a:moveTo>
                    <a:lnTo>
                      <a:pt x="0" y="92"/>
                    </a:lnTo>
                    <a:lnTo>
                      <a:pt x="88" y="92"/>
                    </a:lnTo>
                    <a:lnTo>
                      <a:pt x="88" y="268"/>
                    </a:lnTo>
                    <a:lnTo>
                      <a:pt x="179" y="268"/>
                    </a:lnTo>
                    <a:lnTo>
                      <a:pt x="1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89" name="Google Shape;1089;p28"/>
              <p:cNvSpPr/>
              <p:nvPr/>
            </p:nvSpPr>
            <p:spPr>
              <a:xfrm>
                <a:off x="836223" y="2648095"/>
                <a:ext cx="146248" cy="158709"/>
              </a:xfrm>
              <a:custGeom>
                <a:avLst/>
                <a:gdLst/>
                <a:ahLst/>
                <a:cxnLst/>
                <a:rect l="l" t="t" r="r" b="b"/>
                <a:pathLst>
                  <a:path w="1643" h="1783" extrusionOk="0">
                    <a:moveTo>
                      <a:pt x="1079" y="59"/>
                    </a:moveTo>
                    <a:cubicBezTo>
                      <a:pt x="1284" y="59"/>
                      <a:pt x="1457" y="248"/>
                      <a:pt x="1438" y="500"/>
                    </a:cubicBezTo>
                    <a:cubicBezTo>
                      <a:pt x="1425" y="651"/>
                      <a:pt x="1322" y="776"/>
                      <a:pt x="1183" y="830"/>
                    </a:cubicBezTo>
                    <a:lnTo>
                      <a:pt x="1168" y="836"/>
                    </a:lnTo>
                    <a:lnTo>
                      <a:pt x="1168" y="1607"/>
                    </a:lnTo>
                    <a:lnTo>
                      <a:pt x="89" y="1607"/>
                    </a:lnTo>
                    <a:lnTo>
                      <a:pt x="95" y="528"/>
                    </a:lnTo>
                    <a:lnTo>
                      <a:pt x="724" y="528"/>
                    </a:lnTo>
                    <a:lnTo>
                      <a:pt x="724" y="443"/>
                    </a:lnTo>
                    <a:cubicBezTo>
                      <a:pt x="724" y="229"/>
                      <a:pt x="884" y="59"/>
                      <a:pt x="1079" y="59"/>
                    </a:cubicBezTo>
                    <a:close/>
                    <a:moveTo>
                      <a:pt x="1131" y="0"/>
                    </a:moveTo>
                    <a:cubicBezTo>
                      <a:pt x="881" y="0"/>
                      <a:pt x="664" y="185"/>
                      <a:pt x="630" y="437"/>
                    </a:cubicBezTo>
                    <a:lnTo>
                      <a:pt x="1" y="437"/>
                    </a:lnTo>
                    <a:lnTo>
                      <a:pt x="1" y="1783"/>
                    </a:lnTo>
                    <a:lnTo>
                      <a:pt x="1340" y="1783"/>
                    </a:lnTo>
                    <a:lnTo>
                      <a:pt x="1344" y="968"/>
                    </a:lnTo>
                    <a:cubicBezTo>
                      <a:pt x="1523" y="886"/>
                      <a:pt x="1642" y="707"/>
                      <a:pt x="1642" y="506"/>
                    </a:cubicBezTo>
                    <a:cubicBezTo>
                      <a:pt x="1639" y="254"/>
                      <a:pt x="1454" y="40"/>
                      <a:pt x="1205" y="6"/>
                    </a:cubicBezTo>
                    <a:cubicBezTo>
                      <a:pt x="1180" y="2"/>
                      <a:pt x="1155" y="0"/>
                      <a:pt x="11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0" name="Google Shape;1090;p28"/>
              <p:cNvSpPr/>
              <p:nvPr/>
            </p:nvSpPr>
            <p:spPr>
              <a:xfrm>
                <a:off x="873163" y="2720550"/>
                <a:ext cx="55544" cy="41569"/>
              </a:xfrm>
              <a:custGeom>
                <a:avLst/>
                <a:gdLst/>
                <a:ahLst/>
                <a:cxnLst/>
                <a:rect l="l" t="t" r="r" b="b"/>
                <a:pathLst>
                  <a:path w="624" h="467" extrusionOk="0">
                    <a:moveTo>
                      <a:pt x="355" y="0"/>
                    </a:moveTo>
                    <a:cubicBezTo>
                      <a:pt x="189" y="0"/>
                      <a:pt x="164" y="188"/>
                      <a:pt x="161" y="261"/>
                    </a:cubicBezTo>
                    <a:cubicBezTo>
                      <a:pt x="145" y="349"/>
                      <a:pt x="83" y="415"/>
                      <a:pt x="1" y="444"/>
                    </a:cubicBezTo>
                    <a:cubicBezTo>
                      <a:pt x="1" y="444"/>
                      <a:pt x="84" y="467"/>
                      <a:pt x="186" y="467"/>
                    </a:cubicBezTo>
                    <a:cubicBezTo>
                      <a:pt x="280" y="467"/>
                      <a:pt x="391" y="447"/>
                      <a:pt x="466" y="371"/>
                    </a:cubicBezTo>
                    <a:cubicBezTo>
                      <a:pt x="624" y="211"/>
                      <a:pt x="529" y="25"/>
                      <a:pt x="394" y="3"/>
                    </a:cubicBezTo>
                    <a:cubicBezTo>
                      <a:pt x="380" y="1"/>
                      <a:pt x="367" y="0"/>
                      <a:pt x="3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1" name="Google Shape;1091;p28"/>
              <p:cNvSpPr/>
              <p:nvPr/>
            </p:nvSpPr>
            <p:spPr>
              <a:xfrm>
                <a:off x="905385" y="2662871"/>
                <a:ext cx="65869" cy="67828"/>
              </a:xfrm>
              <a:custGeom>
                <a:avLst/>
                <a:gdLst/>
                <a:ahLst/>
                <a:cxnLst/>
                <a:rect l="l" t="t" r="r" b="b"/>
                <a:pathLst>
                  <a:path w="740" h="762" extrusionOk="0">
                    <a:moveTo>
                      <a:pt x="740" y="0"/>
                    </a:moveTo>
                    <a:lnTo>
                      <a:pt x="444" y="3"/>
                    </a:lnTo>
                    <a:lnTo>
                      <a:pt x="1" y="632"/>
                    </a:lnTo>
                    <a:lnTo>
                      <a:pt x="41" y="632"/>
                    </a:lnTo>
                    <a:cubicBezTo>
                      <a:pt x="111" y="645"/>
                      <a:pt x="173" y="692"/>
                      <a:pt x="205" y="761"/>
                    </a:cubicBezTo>
                    <a:lnTo>
                      <a:pt x="7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2" name="Google Shape;1092;p28"/>
              <p:cNvSpPr/>
              <p:nvPr/>
            </p:nvSpPr>
            <p:spPr>
              <a:xfrm>
                <a:off x="644493" y="2903914"/>
                <a:ext cx="94976" cy="94976"/>
              </a:xfrm>
              <a:custGeom>
                <a:avLst/>
                <a:gdLst/>
                <a:ahLst/>
                <a:cxnLst/>
                <a:rect l="l" t="t" r="r" b="b"/>
                <a:pathLst>
                  <a:path w="1067" h="1067" extrusionOk="0">
                    <a:moveTo>
                      <a:pt x="714" y="0"/>
                    </a:moveTo>
                    <a:lnTo>
                      <a:pt x="0" y="717"/>
                    </a:lnTo>
                    <a:lnTo>
                      <a:pt x="349" y="1066"/>
                    </a:lnTo>
                    <a:lnTo>
                      <a:pt x="1066" y="353"/>
                    </a:lnTo>
                    <a:lnTo>
                      <a:pt x="7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3" name="Google Shape;1093;p28"/>
              <p:cNvSpPr/>
              <p:nvPr/>
            </p:nvSpPr>
            <p:spPr>
              <a:xfrm>
                <a:off x="713655" y="2885132"/>
                <a:ext cx="44862" cy="44862"/>
              </a:xfrm>
              <a:custGeom>
                <a:avLst/>
                <a:gdLst/>
                <a:ahLst/>
                <a:cxnLst/>
                <a:rect l="l" t="t" r="r" b="b"/>
                <a:pathLst>
                  <a:path w="504" h="504" extrusionOk="0">
                    <a:moveTo>
                      <a:pt x="151" y="1"/>
                    </a:moveTo>
                    <a:lnTo>
                      <a:pt x="0" y="152"/>
                    </a:lnTo>
                    <a:lnTo>
                      <a:pt x="349" y="504"/>
                    </a:lnTo>
                    <a:lnTo>
                      <a:pt x="503" y="350"/>
                    </a:lnTo>
                    <a:lnTo>
                      <a:pt x="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4" name="Google Shape;1094;p28"/>
              <p:cNvSpPr/>
              <p:nvPr/>
            </p:nvSpPr>
            <p:spPr>
              <a:xfrm>
                <a:off x="641912" y="2968536"/>
                <a:ext cx="33469" cy="33113"/>
              </a:xfrm>
              <a:custGeom>
                <a:avLst/>
                <a:gdLst/>
                <a:ahLst/>
                <a:cxnLst/>
                <a:rect l="l" t="t" r="r" b="b"/>
                <a:pathLst>
                  <a:path w="376" h="372" extrusionOk="0">
                    <a:moveTo>
                      <a:pt x="29" y="1"/>
                    </a:moveTo>
                    <a:lnTo>
                      <a:pt x="1" y="372"/>
                    </a:lnTo>
                    <a:lnTo>
                      <a:pt x="375" y="347"/>
                    </a:lnTo>
                    <a:lnTo>
                      <a:pt x="369" y="268"/>
                    </a:lnTo>
                    <a:lnTo>
                      <a:pt x="83" y="290"/>
                    </a:lnTo>
                    <a:lnTo>
                      <a:pt x="108" y="7"/>
                    </a:lnTo>
                    <a:lnTo>
                      <a:pt x="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5" name="Google Shape;1095;p28"/>
              <p:cNvSpPr/>
              <p:nvPr/>
            </p:nvSpPr>
            <p:spPr>
              <a:xfrm>
                <a:off x="905652" y="2901333"/>
                <a:ext cx="47711" cy="47711"/>
              </a:xfrm>
              <a:custGeom>
                <a:avLst/>
                <a:gdLst/>
                <a:ahLst/>
                <a:cxnLst/>
                <a:rect l="l" t="t" r="r" b="b"/>
                <a:pathLst>
                  <a:path w="536" h="536" extrusionOk="0">
                    <a:moveTo>
                      <a:pt x="268" y="105"/>
                    </a:moveTo>
                    <a:cubicBezTo>
                      <a:pt x="356" y="105"/>
                      <a:pt x="425" y="177"/>
                      <a:pt x="422" y="259"/>
                    </a:cubicBezTo>
                    <a:cubicBezTo>
                      <a:pt x="422" y="341"/>
                      <a:pt x="356" y="413"/>
                      <a:pt x="268" y="413"/>
                    </a:cubicBezTo>
                    <a:cubicBezTo>
                      <a:pt x="186" y="413"/>
                      <a:pt x="117" y="347"/>
                      <a:pt x="117" y="259"/>
                    </a:cubicBezTo>
                    <a:cubicBezTo>
                      <a:pt x="117" y="177"/>
                      <a:pt x="183" y="105"/>
                      <a:pt x="268" y="105"/>
                    </a:cubicBezTo>
                    <a:close/>
                    <a:moveTo>
                      <a:pt x="268" y="1"/>
                    </a:moveTo>
                    <a:cubicBezTo>
                      <a:pt x="123" y="1"/>
                      <a:pt x="1" y="120"/>
                      <a:pt x="1" y="268"/>
                    </a:cubicBezTo>
                    <a:cubicBezTo>
                      <a:pt x="1" y="413"/>
                      <a:pt x="120" y="536"/>
                      <a:pt x="268" y="536"/>
                    </a:cubicBezTo>
                    <a:cubicBezTo>
                      <a:pt x="419" y="536"/>
                      <a:pt x="535" y="413"/>
                      <a:pt x="535" y="268"/>
                    </a:cubicBezTo>
                    <a:cubicBezTo>
                      <a:pt x="535" y="120"/>
                      <a:pt x="419"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6" name="Google Shape;1096;p28"/>
              <p:cNvSpPr/>
              <p:nvPr/>
            </p:nvSpPr>
            <p:spPr>
              <a:xfrm>
                <a:off x="819756" y="2934445"/>
                <a:ext cx="110375" cy="56701"/>
              </a:xfrm>
              <a:custGeom>
                <a:avLst/>
                <a:gdLst/>
                <a:ahLst/>
                <a:cxnLst/>
                <a:rect l="l" t="t" r="r" b="b"/>
                <a:pathLst>
                  <a:path w="1240" h="637" extrusionOk="0">
                    <a:moveTo>
                      <a:pt x="1057" y="0"/>
                    </a:moveTo>
                    <a:lnTo>
                      <a:pt x="0" y="582"/>
                    </a:lnTo>
                    <a:cubicBezTo>
                      <a:pt x="0" y="582"/>
                      <a:pt x="125" y="637"/>
                      <a:pt x="243" y="637"/>
                    </a:cubicBezTo>
                    <a:cubicBezTo>
                      <a:pt x="275" y="637"/>
                      <a:pt x="306" y="633"/>
                      <a:pt x="333" y="623"/>
                    </a:cubicBezTo>
                    <a:cubicBezTo>
                      <a:pt x="469" y="576"/>
                      <a:pt x="1239" y="104"/>
                      <a:pt x="1239" y="104"/>
                    </a:cubicBezTo>
                    <a:lnTo>
                      <a:pt x="10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7" name="Google Shape;1097;p28"/>
              <p:cNvSpPr/>
              <p:nvPr/>
            </p:nvSpPr>
            <p:spPr>
              <a:xfrm>
                <a:off x="905385" y="2954561"/>
                <a:ext cx="47711" cy="47711"/>
              </a:xfrm>
              <a:custGeom>
                <a:avLst/>
                <a:gdLst/>
                <a:ahLst/>
                <a:cxnLst/>
                <a:rect l="l" t="t" r="r" b="b"/>
                <a:pathLst>
                  <a:path w="536" h="536" extrusionOk="0">
                    <a:moveTo>
                      <a:pt x="268" y="107"/>
                    </a:moveTo>
                    <a:cubicBezTo>
                      <a:pt x="356" y="107"/>
                      <a:pt x="425" y="180"/>
                      <a:pt x="422" y="262"/>
                    </a:cubicBezTo>
                    <a:cubicBezTo>
                      <a:pt x="422" y="347"/>
                      <a:pt x="353" y="416"/>
                      <a:pt x="268" y="416"/>
                    </a:cubicBezTo>
                    <a:cubicBezTo>
                      <a:pt x="186" y="416"/>
                      <a:pt x="114" y="350"/>
                      <a:pt x="114" y="262"/>
                    </a:cubicBezTo>
                    <a:cubicBezTo>
                      <a:pt x="114" y="180"/>
                      <a:pt x="183" y="107"/>
                      <a:pt x="268" y="107"/>
                    </a:cubicBezTo>
                    <a:close/>
                    <a:moveTo>
                      <a:pt x="268" y="1"/>
                    </a:moveTo>
                    <a:cubicBezTo>
                      <a:pt x="123" y="1"/>
                      <a:pt x="1" y="120"/>
                      <a:pt x="1" y="268"/>
                    </a:cubicBezTo>
                    <a:cubicBezTo>
                      <a:pt x="1" y="413"/>
                      <a:pt x="117" y="535"/>
                      <a:pt x="268" y="535"/>
                    </a:cubicBezTo>
                    <a:cubicBezTo>
                      <a:pt x="419" y="535"/>
                      <a:pt x="535" y="413"/>
                      <a:pt x="535" y="268"/>
                    </a:cubicBezTo>
                    <a:cubicBezTo>
                      <a:pt x="535" y="120"/>
                      <a:pt x="419"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8" name="Google Shape;1098;p28"/>
              <p:cNvSpPr/>
              <p:nvPr/>
            </p:nvSpPr>
            <p:spPr>
              <a:xfrm>
                <a:off x="818866" y="2911747"/>
                <a:ext cx="110376" cy="56879"/>
              </a:xfrm>
              <a:custGeom>
                <a:avLst/>
                <a:gdLst/>
                <a:ahLst/>
                <a:cxnLst/>
                <a:rect l="l" t="t" r="r" b="b"/>
                <a:pathLst>
                  <a:path w="1240" h="639" extrusionOk="0">
                    <a:moveTo>
                      <a:pt x="240" y="1"/>
                    </a:moveTo>
                    <a:cubicBezTo>
                      <a:pt x="122" y="1"/>
                      <a:pt x="1" y="57"/>
                      <a:pt x="1" y="57"/>
                    </a:cubicBezTo>
                    <a:lnTo>
                      <a:pt x="1061" y="639"/>
                    </a:lnTo>
                    <a:lnTo>
                      <a:pt x="1240" y="535"/>
                    </a:lnTo>
                    <a:cubicBezTo>
                      <a:pt x="1240" y="535"/>
                      <a:pt x="469" y="63"/>
                      <a:pt x="334" y="16"/>
                    </a:cubicBezTo>
                    <a:cubicBezTo>
                      <a:pt x="305" y="5"/>
                      <a:pt x="273" y="1"/>
                      <a:pt x="2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99" name="Google Shape;1099;p28"/>
              <p:cNvSpPr/>
              <p:nvPr/>
            </p:nvSpPr>
            <p:spPr>
              <a:xfrm>
                <a:off x="644493" y="3084785"/>
                <a:ext cx="56078" cy="87677"/>
              </a:xfrm>
              <a:custGeom>
                <a:avLst/>
                <a:gdLst/>
                <a:ahLst/>
                <a:cxnLst/>
                <a:rect l="l" t="t" r="r" b="b"/>
                <a:pathLst>
                  <a:path w="630" h="985" extrusionOk="0">
                    <a:moveTo>
                      <a:pt x="88" y="230"/>
                    </a:moveTo>
                    <a:lnTo>
                      <a:pt x="418" y="494"/>
                    </a:lnTo>
                    <a:lnTo>
                      <a:pt x="88" y="755"/>
                    </a:lnTo>
                    <a:lnTo>
                      <a:pt x="88" y="230"/>
                    </a:lnTo>
                    <a:close/>
                    <a:moveTo>
                      <a:pt x="0" y="0"/>
                    </a:moveTo>
                    <a:lnTo>
                      <a:pt x="0" y="985"/>
                    </a:lnTo>
                    <a:lnTo>
                      <a:pt x="629" y="49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0" name="Google Shape;1100;p28"/>
              <p:cNvSpPr/>
              <p:nvPr/>
            </p:nvSpPr>
            <p:spPr>
              <a:xfrm>
                <a:off x="701549" y="3085586"/>
                <a:ext cx="55010" cy="85452"/>
              </a:xfrm>
              <a:custGeom>
                <a:avLst/>
                <a:gdLst/>
                <a:ahLst/>
                <a:cxnLst/>
                <a:rect l="l" t="t" r="r" b="b"/>
                <a:pathLst>
                  <a:path w="618" h="960" extrusionOk="0">
                    <a:moveTo>
                      <a:pt x="617" y="1"/>
                    </a:moveTo>
                    <a:lnTo>
                      <a:pt x="1" y="482"/>
                    </a:lnTo>
                    <a:lnTo>
                      <a:pt x="617" y="960"/>
                    </a:lnTo>
                    <a:lnTo>
                      <a:pt x="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1" name="Google Shape;1101;p28"/>
              <p:cNvSpPr/>
              <p:nvPr/>
            </p:nvSpPr>
            <p:spPr>
              <a:xfrm>
                <a:off x="700214" y="3078287"/>
                <a:ext cx="8189" cy="96133"/>
              </a:xfrm>
              <a:custGeom>
                <a:avLst/>
                <a:gdLst/>
                <a:ahLst/>
                <a:cxnLst/>
                <a:rect l="l" t="t" r="r" b="b"/>
                <a:pathLst>
                  <a:path w="92" h="1080" extrusionOk="0">
                    <a:moveTo>
                      <a:pt x="0" y="1"/>
                    </a:moveTo>
                    <a:lnTo>
                      <a:pt x="0" y="183"/>
                    </a:lnTo>
                    <a:lnTo>
                      <a:pt x="91" y="183"/>
                    </a:lnTo>
                    <a:lnTo>
                      <a:pt x="91" y="1"/>
                    </a:lnTo>
                    <a:close/>
                    <a:moveTo>
                      <a:pt x="0" y="268"/>
                    </a:moveTo>
                    <a:lnTo>
                      <a:pt x="0" y="451"/>
                    </a:lnTo>
                    <a:lnTo>
                      <a:pt x="91" y="451"/>
                    </a:lnTo>
                    <a:lnTo>
                      <a:pt x="91" y="268"/>
                    </a:lnTo>
                    <a:close/>
                    <a:moveTo>
                      <a:pt x="0" y="627"/>
                    </a:moveTo>
                    <a:lnTo>
                      <a:pt x="0" y="806"/>
                    </a:lnTo>
                    <a:lnTo>
                      <a:pt x="91" y="806"/>
                    </a:lnTo>
                    <a:lnTo>
                      <a:pt x="91" y="627"/>
                    </a:lnTo>
                    <a:close/>
                    <a:moveTo>
                      <a:pt x="0" y="897"/>
                    </a:moveTo>
                    <a:lnTo>
                      <a:pt x="0" y="1080"/>
                    </a:lnTo>
                    <a:lnTo>
                      <a:pt x="91" y="1080"/>
                    </a:lnTo>
                    <a:lnTo>
                      <a:pt x="91" y="89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2" name="Google Shape;1102;p28"/>
              <p:cNvSpPr/>
              <p:nvPr/>
            </p:nvSpPr>
            <p:spPr>
              <a:xfrm>
                <a:off x="1661268" y="2079312"/>
                <a:ext cx="462865" cy="423789"/>
              </a:xfrm>
              <a:custGeom>
                <a:avLst/>
                <a:gdLst/>
                <a:ahLst/>
                <a:cxnLst/>
                <a:rect l="l" t="t" r="r" b="b"/>
                <a:pathLst>
                  <a:path w="5200" h="4761" extrusionOk="0">
                    <a:moveTo>
                      <a:pt x="2588" y="0"/>
                    </a:moveTo>
                    <a:cubicBezTo>
                      <a:pt x="2348" y="0"/>
                      <a:pt x="2114" y="48"/>
                      <a:pt x="1913" y="168"/>
                    </a:cubicBezTo>
                    <a:cubicBezTo>
                      <a:pt x="1120" y="637"/>
                      <a:pt x="551" y="1467"/>
                      <a:pt x="1" y="2150"/>
                    </a:cubicBezTo>
                    <a:lnTo>
                      <a:pt x="727" y="4760"/>
                    </a:lnTo>
                    <a:cubicBezTo>
                      <a:pt x="727" y="4760"/>
                      <a:pt x="2545" y="1939"/>
                      <a:pt x="2677" y="1832"/>
                    </a:cubicBezTo>
                    <a:cubicBezTo>
                      <a:pt x="2706" y="1810"/>
                      <a:pt x="2735" y="1801"/>
                      <a:pt x="2765" y="1801"/>
                    </a:cubicBezTo>
                    <a:cubicBezTo>
                      <a:pt x="2880" y="1801"/>
                      <a:pt x="3002" y="1943"/>
                      <a:pt x="3102" y="2055"/>
                    </a:cubicBezTo>
                    <a:cubicBezTo>
                      <a:pt x="3162" y="2159"/>
                      <a:pt x="3209" y="2263"/>
                      <a:pt x="3243" y="2373"/>
                    </a:cubicBezTo>
                    <a:cubicBezTo>
                      <a:pt x="3415" y="2806"/>
                      <a:pt x="3708" y="3505"/>
                      <a:pt x="4148" y="3505"/>
                    </a:cubicBezTo>
                    <a:cubicBezTo>
                      <a:pt x="4233" y="3505"/>
                      <a:pt x="4324" y="3479"/>
                      <a:pt x="4420" y="3420"/>
                    </a:cubicBezTo>
                    <a:cubicBezTo>
                      <a:pt x="5200" y="2936"/>
                      <a:pt x="4350" y="917"/>
                      <a:pt x="4168" y="621"/>
                    </a:cubicBezTo>
                    <a:cubicBezTo>
                      <a:pt x="4071" y="502"/>
                      <a:pt x="3948" y="404"/>
                      <a:pt x="3809" y="338"/>
                    </a:cubicBezTo>
                    <a:cubicBezTo>
                      <a:pt x="3497" y="165"/>
                      <a:pt x="3032" y="0"/>
                      <a:pt x="2588"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3" name="Google Shape;1103;p28"/>
              <p:cNvSpPr/>
              <p:nvPr/>
            </p:nvSpPr>
            <p:spPr>
              <a:xfrm>
                <a:off x="1661268" y="2079312"/>
                <a:ext cx="339138" cy="423789"/>
              </a:xfrm>
              <a:custGeom>
                <a:avLst/>
                <a:gdLst/>
                <a:ahLst/>
                <a:cxnLst/>
                <a:rect l="l" t="t" r="r" b="b"/>
                <a:pathLst>
                  <a:path w="3810" h="4761" extrusionOk="0">
                    <a:moveTo>
                      <a:pt x="2588" y="0"/>
                    </a:moveTo>
                    <a:cubicBezTo>
                      <a:pt x="2348" y="0"/>
                      <a:pt x="2114" y="48"/>
                      <a:pt x="1913" y="168"/>
                    </a:cubicBezTo>
                    <a:cubicBezTo>
                      <a:pt x="1120" y="637"/>
                      <a:pt x="551" y="1467"/>
                      <a:pt x="1" y="2150"/>
                    </a:cubicBezTo>
                    <a:lnTo>
                      <a:pt x="727" y="4760"/>
                    </a:lnTo>
                    <a:cubicBezTo>
                      <a:pt x="727" y="4760"/>
                      <a:pt x="2545" y="1939"/>
                      <a:pt x="2677" y="1832"/>
                    </a:cubicBezTo>
                    <a:cubicBezTo>
                      <a:pt x="2706" y="1810"/>
                      <a:pt x="2735" y="1801"/>
                      <a:pt x="2765" y="1801"/>
                    </a:cubicBezTo>
                    <a:cubicBezTo>
                      <a:pt x="2880" y="1801"/>
                      <a:pt x="3002" y="1943"/>
                      <a:pt x="3102" y="2055"/>
                    </a:cubicBezTo>
                    <a:cubicBezTo>
                      <a:pt x="3162" y="2159"/>
                      <a:pt x="3209" y="2263"/>
                      <a:pt x="3243" y="2373"/>
                    </a:cubicBezTo>
                    <a:cubicBezTo>
                      <a:pt x="3448" y="1650"/>
                      <a:pt x="3668" y="848"/>
                      <a:pt x="3809" y="338"/>
                    </a:cubicBezTo>
                    <a:cubicBezTo>
                      <a:pt x="3497" y="165"/>
                      <a:pt x="3032" y="0"/>
                      <a:pt x="2588"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4" name="Google Shape;1104;p28"/>
              <p:cNvSpPr/>
              <p:nvPr/>
            </p:nvSpPr>
            <p:spPr>
              <a:xfrm>
                <a:off x="1571723" y="1917490"/>
                <a:ext cx="562826" cy="845352"/>
              </a:xfrm>
              <a:custGeom>
                <a:avLst/>
                <a:gdLst/>
                <a:ahLst/>
                <a:cxnLst/>
                <a:rect l="l" t="t" r="r" b="b"/>
                <a:pathLst>
                  <a:path w="6323" h="9497" extrusionOk="0">
                    <a:moveTo>
                      <a:pt x="5847" y="1"/>
                    </a:moveTo>
                    <a:cubicBezTo>
                      <a:pt x="5458" y="1"/>
                      <a:pt x="4829" y="209"/>
                      <a:pt x="4111" y="401"/>
                    </a:cubicBezTo>
                    <a:cubicBezTo>
                      <a:pt x="2642" y="794"/>
                      <a:pt x="862" y="1357"/>
                      <a:pt x="516" y="2096"/>
                    </a:cubicBezTo>
                    <a:cubicBezTo>
                      <a:pt x="0" y="3191"/>
                      <a:pt x="302" y="4987"/>
                      <a:pt x="334" y="5534"/>
                    </a:cubicBezTo>
                    <a:cubicBezTo>
                      <a:pt x="365" y="6078"/>
                      <a:pt x="54" y="7928"/>
                      <a:pt x="54" y="7928"/>
                    </a:cubicBezTo>
                    <a:cubicBezTo>
                      <a:pt x="1648" y="8757"/>
                      <a:pt x="4138" y="9496"/>
                      <a:pt x="4774" y="9496"/>
                    </a:cubicBezTo>
                    <a:cubicBezTo>
                      <a:pt x="4865" y="9496"/>
                      <a:pt x="4918" y="9482"/>
                      <a:pt x="4926" y="9450"/>
                    </a:cubicBezTo>
                    <a:cubicBezTo>
                      <a:pt x="4973" y="9255"/>
                      <a:pt x="5294" y="8462"/>
                      <a:pt x="5781" y="7286"/>
                    </a:cubicBezTo>
                    <a:cubicBezTo>
                      <a:pt x="5297" y="6424"/>
                      <a:pt x="4539" y="4600"/>
                      <a:pt x="4337" y="4122"/>
                    </a:cubicBezTo>
                    <a:cubicBezTo>
                      <a:pt x="4020" y="3622"/>
                      <a:pt x="3617" y="2379"/>
                      <a:pt x="3677" y="2357"/>
                    </a:cubicBezTo>
                    <a:cubicBezTo>
                      <a:pt x="3778" y="2317"/>
                      <a:pt x="4133" y="2169"/>
                      <a:pt x="4545" y="1955"/>
                    </a:cubicBezTo>
                    <a:cubicBezTo>
                      <a:pt x="5092" y="1672"/>
                      <a:pt x="5746" y="1279"/>
                      <a:pt x="6070" y="863"/>
                    </a:cubicBezTo>
                    <a:cubicBezTo>
                      <a:pt x="6253" y="637"/>
                      <a:pt x="6322" y="411"/>
                      <a:pt x="6231" y="187"/>
                    </a:cubicBezTo>
                    <a:cubicBezTo>
                      <a:pt x="6177" y="53"/>
                      <a:pt x="6043" y="1"/>
                      <a:pt x="5847"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5" name="Google Shape;1105;p28"/>
              <p:cNvSpPr/>
              <p:nvPr/>
            </p:nvSpPr>
            <p:spPr>
              <a:xfrm>
                <a:off x="1957765" y="2067118"/>
                <a:ext cx="236239" cy="498915"/>
              </a:xfrm>
              <a:custGeom>
                <a:avLst/>
                <a:gdLst/>
                <a:ahLst/>
                <a:cxnLst/>
                <a:rect l="l" t="t" r="r" b="b"/>
                <a:pathLst>
                  <a:path w="2654" h="5605" extrusionOk="0">
                    <a:moveTo>
                      <a:pt x="1896" y="0"/>
                    </a:moveTo>
                    <a:cubicBezTo>
                      <a:pt x="1832" y="0"/>
                      <a:pt x="1757" y="12"/>
                      <a:pt x="1671" y="38"/>
                    </a:cubicBezTo>
                    <a:cubicBezTo>
                      <a:pt x="567" y="365"/>
                      <a:pt x="511" y="2643"/>
                      <a:pt x="213" y="2643"/>
                    </a:cubicBezTo>
                    <a:cubicBezTo>
                      <a:pt x="210" y="2643"/>
                      <a:pt x="208" y="2643"/>
                      <a:pt x="205" y="2642"/>
                    </a:cubicBezTo>
                    <a:cubicBezTo>
                      <a:pt x="145" y="2633"/>
                      <a:pt x="73" y="2557"/>
                      <a:pt x="0" y="2441"/>
                    </a:cubicBezTo>
                    <a:lnTo>
                      <a:pt x="0" y="2441"/>
                    </a:lnTo>
                    <a:cubicBezTo>
                      <a:pt x="202" y="2919"/>
                      <a:pt x="960" y="4743"/>
                      <a:pt x="1444" y="5605"/>
                    </a:cubicBezTo>
                    <a:cubicBezTo>
                      <a:pt x="1608" y="5202"/>
                      <a:pt x="1762" y="4847"/>
                      <a:pt x="1875" y="4611"/>
                    </a:cubicBezTo>
                    <a:cubicBezTo>
                      <a:pt x="2312" y="3668"/>
                      <a:pt x="2249" y="3004"/>
                      <a:pt x="2079" y="2318"/>
                    </a:cubicBezTo>
                    <a:cubicBezTo>
                      <a:pt x="1923" y="1686"/>
                      <a:pt x="2654" y="0"/>
                      <a:pt x="1896"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6" name="Google Shape;1106;p28"/>
              <p:cNvSpPr/>
              <p:nvPr/>
            </p:nvSpPr>
            <p:spPr>
              <a:xfrm>
                <a:off x="1941208" y="2157375"/>
                <a:ext cx="88389" cy="146159"/>
              </a:xfrm>
              <a:custGeom>
                <a:avLst/>
                <a:gdLst/>
                <a:ahLst/>
                <a:cxnLst/>
                <a:rect l="l" t="t" r="r" b="b"/>
                <a:pathLst>
                  <a:path w="993" h="1642" extrusionOk="0">
                    <a:moveTo>
                      <a:pt x="972" y="1"/>
                    </a:moveTo>
                    <a:cubicBezTo>
                      <a:pt x="965" y="1"/>
                      <a:pt x="959" y="5"/>
                      <a:pt x="957" y="15"/>
                    </a:cubicBezTo>
                    <a:cubicBezTo>
                      <a:pt x="781" y="427"/>
                      <a:pt x="539" y="1455"/>
                      <a:pt x="378" y="1521"/>
                    </a:cubicBezTo>
                    <a:cubicBezTo>
                      <a:pt x="374" y="1523"/>
                      <a:pt x="370" y="1523"/>
                      <a:pt x="365" y="1523"/>
                    </a:cubicBezTo>
                    <a:cubicBezTo>
                      <a:pt x="266" y="1523"/>
                      <a:pt x="74" y="1178"/>
                      <a:pt x="29" y="1093"/>
                    </a:cubicBezTo>
                    <a:cubicBezTo>
                      <a:pt x="23" y="1079"/>
                      <a:pt x="15" y="1072"/>
                      <a:pt x="9" y="1072"/>
                    </a:cubicBezTo>
                    <a:cubicBezTo>
                      <a:pt x="4" y="1072"/>
                      <a:pt x="1" y="1079"/>
                      <a:pt x="4" y="1093"/>
                    </a:cubicBezTo>
                    <a:cubicBezTo>
                      <a:pt x="34" y="1189"/>
                      <a:pt x="254" y="1642"/>
                      <a:pt x="389" y="1642"/>
                    </a:cubicBezTo>
                    <a:cubicBezTo>
                      <a:pt x="396" y="1642"/>
                      <a:pt x="403" y="1640"/>
                      <a:pt x="410" y="1638"/>
                    </a:cubicBezTo>
                    <a:cubicBezTo>
                      <a:pt x="611" y="1556"/>
                      <a:pt x="737" y="902"/>
                      <a:pt x="797" y="691"/>
                    </a:cubicBezTo>
                    <a:cubicBezTo>
                      <a:pt x="850" y="468"/>
                      <a:pt x="913" y="247"/>
                      <a:pt x="988" y="27"/>
                    </a:cubicBezTo>
                    <a:cubicBezTo>
                      <a:pt x="992" y="12"/>
                      <a:pt x="982"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7" name="Google Shape;1107;p28"/>
              <p:cNvSpPr/>
              <p:nvPr/>
            </p:nvSpPr>
            <p:spPr>
              <a:xfrm>
                <a:off x="1026351" y="2575106"/>
                <a:ext cx="991866" cy="1169357"/>
              </a:xfrm>
              <a:custGeom>
                <a:avLst/>
                <a:gdLst/>
                <a:ahLst/>
                <a:cxnLst/>
                <a:rect l="l" t="t" r="r" b="b"/>
                <a:pathLst>
                  <a:path w="11143" h="13137" extrusionOk="0">
                    <a:moveTo>
                      <a:pt x="6502" y="1"/>
                    </a:moveTo>
                    <a:cubicBezTo>
                      <a:pt x="6355" y="1"/>
                      <a:pt x="6266" y="18"/>
                      <a:pt x="6256" y="52"/>
                    </a:cubicBezTo>
                    <a:cubicBezTo>
                      <a:pt x="6181" y="319"/>
                      <a:pt x="5391" y="6166"/>
                      <a:pt x="5196" y="6500"/>
                    </a:cubicBezTo>
                    <a:cubicBezTo>
                      <a:pt x="4998" y="6833"/>
                      <a:pt x="2432" y="9805"/>
                      <a:pt x="1523" y="10752"/>
                    </a:cubicBezTo>
                    <a:cubicBezTo>
                      <a:pt x="1" y="12341"/>
                      <a:pt x="605" y="13136"/>
                      <a:pt x="1667" y="13136"/>
                    </a:cubicBezTo>
                    <a:cubicBezTo>
                      <a:pt x="1950" y="13136"/>
                      <a:pt x="2266" y="13080"/>
                      <a:pt x="2582" y="12966"/>
                    </a:cubicBezTo>
                    <a:cubicBezTo>
                      <a:pt x="3152" y="12762"/>
                      <a:pt x="8747" y="10010"/>
                      <a:pt x="9335" y="9076"/>
                    </a:cubicBezTo>
                    <a:cubicBezTo>
                      <a:pt x="9574" y="8686"/>
                      <a:pt x="10955" y="3471"/>
                      <a:pt x="11053" y="2062"/>
                    </a:cubicBezTo>
                    <a:cubicBezTo>
                      <a:pt x="11143" y="769"/>
                      <a:pt x="7494" y="1"/>
                      <a:pt x="6502"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8" name="Google Shape;1108;p28"/>
              <p:cNvSpPr/>
              <p:nvPr/>
            </p:nvSpPr>
            <p:spPr>
              <a:xfrm>
                <a:off x="1044688" y="2503007"/>
                <a:ext cx="994893" cy="1252139"/>
              </a:xfrm>
              <a:custGeom>
                <a:avLst/>
                <a:gdLst/>
                <a:ahLst/>
                <a:cxnLst/>
                <a:rect l="l" t="t" r="r" b="b"/>
                <a:pathLst>
                  <a:path w="11177" h="14067" extrusionOk="0">
                    <a:moveTo>
                      <a:pt x="5905" y="0"/>
                    </a:moveTo>
                    <a:cubicBezTo>
                      <a:pt x="5905" y="0"/>
                      <a:pt x="5040" y="7093"/>
                      <a:pt x="4899" y="7215"/>
                    </a:cubicBezTo>
                    <a:cubicBezTo>
                      <a:pt x="4761" y="7338"/>
                      <a:pt x="2084" y="10656"/>
                      <a:pt x="1232" y="11521"/>
                    </a:cubicBezTo>
                    <a:cubicBezTo>
                      <a:pt x="14" y="12754"/>
                      <a:pt x="1" y="14067"/>
                      <a:pt x="1299" y="14067"/>
                    </a:cubicBezTo>
                    <a:cubicBezTo>
                      <a:pt x="1627" y="14067"/>
                      <a:pt x="2039" y="13983"/>
                      <a:pt x="2537" y="13792"/>
                    </a:cubicBezTo>
                    <a:cubicBezTo>
                      <a:pt x="5905" y="12503"/>
                      <a:pt x="8538" y="10917"/>
                      <a:pt x="9280" y="9895"/>
                    </a:cubicBezTo>
                    <a:cubicBezTo>
                      <a:pt x="10114" y="8744"/>
                      <a:pt x="11177" y="3334"/>
                      <a:pt x="11177" y="3334"/>
                    </a:cubicBezTo>
                    <a:lnTo>
                      <a:pt x="5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09" name="Google Shape;1109;p28"/>
              <p:cNvSpPr/>
              <p:nvPr/>
            </p:nvSpPr>
            <p:spPr>
              <a:xfrm>
                <a:off x="1575016" y="2674176"/>
                <a:ext cx="426281" cy="250748"/>
              </a:xfrm>
              <a:custGeom>
                <a:avLst/>
                <a:gdLst/>
                <a:ahLst/>
                <a:cxnLst/>
                <a:rect l="l" t="t" r="r" b="b"/>
                <a:pathLst>
                  <a:path w="4789" h="2817" extrusionOk="0">
                    <a:moveTo>
                      <a:pt x="27" y="0"/>
                    </a:moveTo>
                    <a:cubicBezTo>
                      <a:pt x="1" y="0"/>
                      <a:pt x="5" y="28"/>
                      <a:pt x="42" y="53"/>
                    </a:cubicBezTo>
                    <a:cubicBezTo>
                      <a:pt x="715" y="502"/>
                      <a:pt x="3951" y="2386"/>
                      <a:pt x="4756" y="2814"/>
                    </a:cubicBezTo>
                    <a:cubicBezTo>
                      <a:pt x="4759" y="2816"/>
                      <a:pt x="4762" y="2817"/>
                      <a:pt x="4765" y="2817"/>
                    </a:cubicBezTo>
                    <a:cubicBezTo>
                      <a:pt x="4779" y="2817"/>
                      <a:pt x="4788" y="2793"/>
                      <a:pt x="4772" y="2779"/>
                    </a:cubicBezTo>
                    <a:cubicBezTo>
                      <a:pt x="4005" y="2320"/>
                      <a:pt x="2508" y="1238"/>
                      <a:pt x="57" y="8"/>
                    </a:cubicBezTo>
                    <a:cubicBezTo>
                      <a:pt x="45" y="3"/>
                      <a:pt x="3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0" name="Google Shape;1110;p28"/>
              <p:cNvSpPr/>
              <p:nvPr/>
            </p:nvSpPr>
            <p:spPr>
              <a:xfrm>
                <a:off x="1659844" y="3219014"/>
                <a:ext cx="273090" cy="291605"/>
              </a:xfrm>
              <a:custGeom>
                <a:avLst/>
                <a:gdLst/>
                <a:ahLst/>
                <a:cxnLst/>
                <a:rect l="l" t="t" r="r" b="b"/>
                <a:pathLst>
                  <a:path w="3068" h="3276" extrusionOk="0">
                    <a:moveTo>
                      <a:pt x="2264" y="0"/>
                    </a:moveTo>
                    <a:cubicBezTo>
                      <a:pt x="2236" y="0"/>
                      <a:pt x="2214" y="4"/>
                      <a:pt x="2199" y="11"/>
                    </a:cubicBezTo>
                    <a:cubicBezTo>
                      <a:pt x="2080" y="80"/>
                      <a:pt x="1618" y="1266"/>
                      <a:pt x="1331" y="1502"/>
                    </a:cubicBezTo>
                    <a:cubicBezTo>
                      <a:pt x="1042" y="1738"/>
                      <a:pt x="111" y="2213"/>
                      <a:pt x="58" y="2260"/>
                    </a:cubicBezTo>
                    <a:cubicBezTo>
                      <a:pt x="1" y="2307"/>
                      <a:pt x="602" y="3251"/>
                      <a:pt x="674" y="3276"/>
                    </a:cubicBezTo>
                    <a:cubicBezTo>
                      <a:pt x="674" y="3276"/>
                      <a:pt x="1580" y="3068"/>
                      <a:pt x="2234" y="2597"/>
                    </a:cubicBezTo>
                    <a:cubicBezTo>
                      <a:pt x="3067" y="1990"/>
                      <a:pt x="3049" y="197"/>
                      <a:pt x="3049" y="197"/>
                    </a:cubicBezTo>
                    <a:cubicBezTo>
                      <a:pt x="3049" y="197"/>
                      <a:pt x="2481" y="0"/>
                      <a:pt x="2264"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1" name="Google Shape;1111;p28"/>
              <p:cNvSpPr/>
              <p:nvPr/>
            </p:nvSpPr>
            <p:spPr>
              <a:xfrm>
                <a:off x="1659844" y="3219014"/>
                <a:ext cx="273090" cy="291605"/>
              </a:xfrm>
              <a:custGeom>
                <a:avLst/>
                <a:gdLst/>
                <a:ahLst/>
                <a:cxnLst/>
                <a:rect l="l" t="t" r="r" b="b"/>
                <a:pathLst>
                  <a:path w="3068" h="3276" extrusionOk="0">
                    <a:moveTo>
                      <a:pt x="2264" y="0"/>
                    </a:moveTo>
                    <a:cubicBezTo>
                      <a:pt x="2236" y="0"/>
                      <a:pt x="2214" y="4"/>
                      <a:pt x="2199" y="11"/>
                    </a:cubicBezTo>
                    <a:cubicBezTo>
                      <a:pt x="2080" y="80"/>
                      <a:pt x="1618" y="1266"/>
                      <a:pt x="1331" y="1502"/>
                    </a:cubicBezTo>
                    <a:cubicBezTo>
                      <a:pt x="1042" y="1738"/>
                      <a:pt x="111" y="2213"/>
                      <a:pt x="58" y="2260"/>
                    </a:cubicBezTo>
                    <a:cubicBezTo>
                      <a:pt x="1" y="2307"/>
                      <a:pt x="602" y="3251"/>
                      <a:pt x="674" y="3276"/>
                    </a:cubicBezTo>
                    <a:cubicBezTo>
                      <a:pt x="674" y="3276"/>
                      <a:pt x="1580" y="3068"/>
                      <a:pt x="2234" y="2597"/>
                    </a:cubicBezTo>
                    <a:cubicBezTo>
                      <a:pt x="3067" y="1990"/>
                      <a:pt x="3049" y="197"/>
                      <a:pt x="3049" y="197"/>
                    </a:cubicBezTo>
                    <a:cubicBezTo>
                      <a:pt x="3049" y="197"/>
                      <a:pt x="2481" y="0"/>
                      <a:pt x="2264"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2" name="Google Shape;1112;p28"/>
              <p:cNvSpPr/>
              <p:nvPr/>
            </p:nvSpPr>
            <p:spPr>
              <a:xfrm>
                <a:off x="1777428" y="3300638"/>
                <a:ext cx="46554" cy="59104"/>
              </a:xfrm>
              <a:custGeom>
                <a:avLst/>
                <a:gdLst/>
                <a:ahLst/>
                <a:cxnLst/>
                <a:rect l="l" t="t" r="r" b="b"/>
                <a:pathLst>
                  <a:path w="523" h="664" extrusionOk="0">
                    <a:moveTo>
                      <a:pt x="1" y="0"/>
                    </a:moveTo>
                    <a:cubicBezTo>
                      <a:pt x="17" y="69"/>
                      <a:pt x="45" y="142"/>
                      <a:pt x="80" y="204"/>
                    </a:cubicBezTo>
                    <a:cubicBezTo>
                      <a:pt x="114" y="267"/>
                      <a:pt x="155" y="330"/>
                      <a:pt x="199" y="384"/>
                    </a:cubicBezTo>
                    <a:cubicBezTo>
                      <a:pt x="287" y="497"/>
                      <a:pt x="397" y="594"/>
                      <a:pt x="523" y="664"/>
                    </a:cubicBezTo>
                    <a:cubicBezTo>
                      <a:pt x="514" y="588"/>
                      <a:pt x="488" y="519"/>
                      <a:pt x="448" y="456"/>
                    </a:cubicBezTo>
                    <a:cubicBezTo>
                      <a:pt x="413" y="393"/>
                      <a:pt x="375" y="330"/>
                      <a:pt x="331" y="274"/>
                    </a:cubicBezTo>
                    <a:cubicBezTo>
                      <a:pt x="287" y="220"/>
                      <a:pt x="240" y="170"/>
                      <a:pt x="186" y="120"/>
                    </a:cubicBezTo>
                    <a:cubicBezTo>
                      <a:pt x="130" y="72"/>
                      <a:pt x="67" y="3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3" name="Google Shape;1113;p28"/>
              <p:cNvSpPr/>
              <p:nvPr/>
            </p:nvSpPr>
            <p:spPr>
              <a:xfrm>
                <a:off x="1899284" y="3190531"/>
                <a:ext cx="22164" cy="72901"/>
              </a:xfrm>
              <a:custGeom>
                <a:avLst/>
                <a:gdLst/>
                <a:ahLst/>
                <a:cxnLst/>
                <a:rect l="l" t="t" r="r" b="b"/>
                <a:pathLst>
                  <a:path w="249" h="819" extrusionOk="0">
                    <a:moveTo>
                      <a:pt x="223" y="1"/>
                    </a:moveTo>
                    <a:cubicBezTo>
                      <a:pt x="176" y="58"/>
                      <a:pt x="138" y="124"/>
                      <a:pt x="110" y="190"/>
                    </a:cubicBezTo>
                    <a:cubicBezTo>
                      <a:pt x="82" y="253"/>
                      <a:pt x="60" y="322"/>
                      <a:pt x="44" y="391"/>
                    </a:cubicBezTo>
                    <a:cubicBezTo>
                      <a:pt x="9" y="529"/>
                      <a:pt x="0" y="677"/>
                      <a:pt x="25" y="819"/>
                    </a:cubicBezTo>
                    <a:cubicBezTo>
                      <a:pt x="72" y="765"/>
                      <a:pt x="113" y="702"/>
                      <a:pt x="142" y="636"/>
                    </a:cubicBezTo>
                    <a:cubicBezTo>
                      <a:pt x="198" y="504"/>
                      <a:pt x="233" y="363"/>
                      <a:pt x="239" y="221"/>
                    </a:cubicBezTo>
                    <a:cubicBezTo>
                      <a:pt x="249" y="149"/>
                      <a:pt x="239" y="73"/>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4" name="Google Shape;1114;p28"/>
              <p:cNvSpPr/>
              <p:nvPr/>
            </p:nvSpPr>
            <p:spPr>
              <a:xfrm>
                <a:off x="1877654" y="3187771"/>
                <a:ext cx="16378" cy="75661"/>
              </a:xfrm>
              <a:custGeom>
                <a:avLst/>
                <a:gdLst/>
                <a:ahLst/>
                <a:cxnLst/>
                <a:rect l="l" t="t" r="r" b="b"/>
                <a:pathLst>
                  <a:path w="184" h="850" extrusionOk="0">
                    <a:moveTo>
                      <a:pt x="95" y="1"/>
                    </a:moveTo>
                    <a:cubicBezTo>
                      <a:pt x="57" y="70"/>
                      <a:pt x="35" y="139"/>
                      <a:pt x="23" y="214"/>
                    </a:cubicBezTo>
                    <a:cubicBezTo>
                      <a:pt x="10" y="284"/>
                      <a:pt x="4" y="356"/>
                      <a:pt x="4" y="425"/>
                    </a:cubicBezTo>
                    <a:cubicBezTo>
                      <a:pt x="1" y="573"/>
                      <a:pt x="23" y="718"/>
                      <a:pt x="80" y="850"/>
                    </a:cubicBezTo>
                    <a:cubicBezTo>
                      <a:pt x="114" y="784"/>
                      <a:pt x="142" y="714"/>
                      <a:pt x="158" y="636"/>
                    </a:cubicBezTo>
                    <a:cubicBezTo>
                      <a:pt x="180" y="497"/>
                      <a:pt x="183" y="356"/>
                      <a:pt x="161" y="214"/>
                    </a:cubicBezTo>
                    <a:cubicBezTo>
                      <a:pt x="149" y="139"/>
                      <a:pt x="127" y="70"/>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5" name="Google Shape;1115;p28"/>
              <p:cNvSpPr/>
              <p:nvPr/>
            </p:nvSpPr>
            <p:spPr>
              <a:xfrm>
                <a:off x="1652634" y="3457921"/>
                <a:ext cx="76729" cy="15488"/>
              </a:xfrm>
              <a:custGeom>
                <a:avLst/>
                <a:gdLst/>
                <a:ahLst/>
                <a:cxnLst/>
                <a:rect l="l" t="t" r="r" b="b"/>
                <a:pathLst>
                  <a:path w="862" h="174" extrusionOk="0">
                    <a:moveTo>
                      <a:pt x="406" y="0"/>
                    </a:moveTo>
                    <a:cubicBezTo>
                      <a:pt x="269" y="0"/>
                      <a:pt x="132" y="29"/>
                      <a:pt x="0" y="79"/>
                    </a:cubicBezTo>
                    <a:cubicBezTo>
                      <a:pt x="66" y="117"/>
                      <a:pt x="139" y="139"/>
                      <a:pt x="217" y="155"/>
                    </a:cubicBezTo>
                    <a:cubicBezTo>
                      <a:pt x="288" y="167"/>
                      <a:pt x="359" y="174"/>
                      <a:pt x="431" y="174"/>
                    </a:cubicBezTo>
                    <a:cubicBezTo>
                      <a:pt x="503" y="174"/>
                      <a:pt x="574" y="167"/>
                      <a:pt x="645" y="155"/>
                    </a:cubicBezTo>
                    <a:cubicBezTo>
                      <a:pt x="720" y="142"/>
                      <a:pt x="793" y="120"/>
                      <a:pt x="862" y="89"/>
                    </a:cubicBezTo>
                    <a:cubicBezTo>
                      <a:pt x="790" y="57"/>
                      <a:pt x="720" y="32"/>
                      <a:pt x="645" y="23"/>
                    </a:cubicBezTo>
                    <a:cubicBezTo>
                      <a:pt x="573" y="7"/>
                      <a:pt x="500" y="1"/>
                      <a:pt x="428" y="1"/>
                    </a:cubicBezTo>
                    <a:cubicBezTo>
                      <a:pt x="421" y="0"/>
                      <a:pt x="413" y="0"/>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6" name="Google Shape;1116;p28"/>
              <p:cNvSpPr/>
              <p:nvPr/>
            </p:nvSpPr>
            <p:spPr>
              <a:xfrm>
                <a:off x="1751971" y="3325472"/>
                <a:ext cx="76818" cy="14954"/>
              </a:xfrm>
              <a:custGeom>
                <a:avLst/>
                <a:gdLst/>
                <a:ahLst/>
                <a:cxnLst/>
                <a:rect l="l" t="t" r="r" b="b"/>
                <a:pathLst>
                  <a:path w="863" h="168" extrusionOk="0">
                    <a:moveTo>
                      <a:pt x="389" y="0"/>
                    </a:moveTo>
                    <a:cubicBezTo>
                      <a:pt x="257" y="0"/>
                      <a:pt x="126" y="28"/>
                      <a:pt x="1" y="80"/>
                    </a:cubicBezTo>
                    <a:cubicBezTo>
                      <a:pt x="67" y="114"/>
                      <a:pt x="139" y="136"/>
                      <a:pt x="211" y="149"/>
                    </a:cubicBezTo>
                    <a:cubicBezTo>
                      <a:pt x="284" y="161"/>
                      <a:pt x="359" y="168"/>
                      <a:pt x="428" y="168"/>
                    </a:cubicBezTo>
                    <a:cubicBezTo>
                      <a:pt x="504" y="168"/>
                      <a:pt x="573" y="161"/>
                      <a:pt x="645" y="149"/>
                    </a:cubicBezTo>
                    <a:cubicBezTo>
                      <a:pt x="721" y="136"/>
                      <a:pt x="793" y="114"/>
                      <a:pt x="862" y="83"/>
                    </a:cubicBezTo>
                    <a:cubicBezTo>
                      <a:pt x="790" y="51"/>
                      <a:pt x="721" y="26"/>
                      <a:pt x="645" y="17"/>
                    </a:cubicBezTo>
                    <a:cubicBezTo>
                      <a:pt x="573" y="4"/>
                      <a:pt x="501" y="1"/>
                      <a:pt x="428" y="1"/>
                    </a:cubicBezTo>
                    <a:cubicBezTo>
                      <a:pt x="415" y="0"/>
                      <a:pt x="402"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7" name="Google Shape;1117;p28"/>
              <p:cNvSpPr/>
              <p:nvPr/>
            </p:nvSpPr>
            <p:spPr>
              <a:xfrm>
                <a:off x="1044688" y="3496552"/>
                <a:ext cx="418181" cy="258581"/>
              </a:xfrm>
              <a:custGeom>
                <a:avLst/>
                <a:gdLst/>
                <a:ahLst/>
                <a:cxnLst/>
                <a:rect l="l" t="t" r="r" b="b"/>
                <a:pathLst>
                  <a:path w="4698" h="2905" extrusionOk="0">
                    <a:moveTo>
                      <a:pt x="1562" y="1"/>
                    </a:moveTo>
                    <a:cubicBezTo>
                      <a:pt x="1436" y="145"/>
                      <a:pt x="1323" y="268"/>
                      <a:pt x="1232" y="359"/>
                    </a:cubicBezTo>
                    <a:cubicBezTo>
                      <a:pt x="14" y="1592"/>
                      <a:pt x="1" y="2905"/>
                      <a:pt x="1299" y="2905"/>
                    </a:cubicBezTo>
                    <a:cubicBezTo>
                      <a:pt x="1627" y="2905"/>
                      <a:pt x="2039" y="2821"/>
                      <a:pt x="2537" y="2630"/>
                    </a:cubicBezTo>
                    <a:cubicBezTo>
                      <a:pt x="3298" y="2341"/>
                      <a:pt x="4028" y="2029"/>
                      <a:pt x="4698" y="1718"/>
                    </a:cubicBezTo>
                    <a:lnTo>
                      <a:pt x="1562" y="1"/>
                    </a:ln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8" name="Google Shape;1118;p28"/>
              <p:cNvSpPr/>
              <p:nvPr/>
            </p:nvSpPr>
            <p:spPr>
              <a:xfrm>
                <a:off x="428374" y="3492457"/>
                <a:ext cx="1218759" cy="1441824"/>
              </a:xfrm>
              <a:custGeom>
                <a:avLst/>
                <a:gdLst/>
                <a:ahLst/>
                <a:cxnLst/>
                <a:rect l="l" t="t" r="r" b="b"/>
                <a:pathLst>
                  <a:path w="13692" h="16198" extrusionOk="0">
                    <a:moveTo>
                      <a:pt x="7716" y="1"/>
                    </a:moveTo>
                    <a:cubicBezTo>
                      <a:pt x="7151" y="1"/>
                      <a:pt x="6570" y="124"/>
                      <a:pt x="6130" y="490"/>
                    </a:cubicBezTo>
                    <a:cubicBezTo>
                      <a:pt x="3438" y="2733"/>
                      <a:pt x="31" y="15921"/>
                      <a:pt x="0" y="16197"/>
                    </a:cubicBezTo>
                    <a:lnTo>
                      <a:pt x="13499" y="16157"/>
                    </a:lnTo>
                    <a:cubicBezTo>
                      <a:pt x="13691" y="15993"/>
                      <a:pt x="12263" y="2585"/>
                      <a:pt x="9656" y="456"/>
                    </a:cubicBezTo>
                    <a:cubicBezTo>
                      <a:pt x="9491" y="320"/>
                      <a:pt x="8625" y="1"/>
                      <a:pt x="7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19" name="Google Shape;1119;p28"/>
              <p:cNvSpPr/>
              <p:nvPr/>
            </p:nvSpPr>
            <p:spPr>
              <a:xfrm>
                <a:off x="965290" y="3571855"/>
                <a:ext cx="359878" cy="277007"/>
              </a:xfrm>
              <a:custGeom>
                <a:avLst/>
                <a:gdLst/>
                <a:ahLst/>
                <a:cxnLst/>
                <a:rect l="l" t="t" r="r" b="b"/>
                <a:pathLst>
                  <a:path w="4043" h="3112" extrusionOk="0">
                    <a:moveTo>
                      <a:pt x="1" y="1"/>
                    </a:moveTo>
                    <a:lnTo>
                      <a:pt x="1" y="1"/>
                    </a:lnTo>
                    <a:cubicBezTo>
                      <a:pt x="252" y="322"/>
                      <a:pt x="520" y="630"/>
                      <a:pt x="809" y="922"/>
                    </a:cubicBezTo>
                    <a:cubicBezTo>
                      <a:pt x="1098" y="1209"/>
                      <a:pt x="1400" y="1482"/>
                      <a:pt x="1718" y="1737"/>
                    </a:cubicBezTo>
                    <a:cubicBezTo>
                      <a:pt x="1797" y="1803"/>
                      <a:pt x="1875" y="1863"/>
                      <a:pt x="1957" y="1926"/>
                    </a:cubicBezTo>
                    <a:cubicBezTo>
                      <a:pt x="2042" y="1989"/>
                      <a:pt x="2120" y="2051"/>
                      <a:pt x="2202" y="2111"/>
                    </a:cubicBezTo>
                    <a:cubicBezTo>
                      <a:pt x="2366" y="2228"/>
                      <a:pt x="2532" y="2347"/>
                      <a:pt x="2705" y="2457"/>
                    </a:cubicBezTo>
                    <a:cubicBezTo>
                      <a:pt x="3048" y="2680"/>
                      <a:pt x="3401" y="2885"/>
                      <a:pt x="3762" y="3074"/>
                    </a:cubicBezTo>
                    <a:lnTo>
                      <a:pt x="3838" y="3111"/>
                    </a:lnTo>
                    <a:lnTo>
                      <a:pt x="3872" y="3039"/>
                    </a:lnTo>
                    <a:cubicBezTo>
                      <a:pt x="3882" y="3023"/>
                      <a:pt x="3888" y="3008"/>
                      <a:pt x="3891" y="2992"/>
                    </a:cubicBezTo>
                    <a:cubicBezTo>
                      <a:pt x="3898" y="2979"/>
                      <a:pt x="3901" y="2964"/>
                      <a:pt x="3904" y="2951"/>
                    </a:cubicBezTo>
                    <a:cubicBezTo>
                      <a:pt x="3913" y="2923"/>
                      <a:pt x="3916" y="2901"/>
                      <a:pt x="3923" y="2872"/>
                    </a:cubicBezTo>
                    <a:cubicBezTo>
                      <a:pt x="3935" y="2819"/>
                      <a:pt x="3948" y="2765"/>
                      <a:pt x="3954" y="2715"/>
                    </a:cubicBezTo>
                    <a:cubicBezTo>
                      <a:pt x="3970" y="2614"/>
                      <a:pt x="3986" y="2507"/>
                      <a:pt x="3998" y="2404"/>
                    </a:cubicBezTo>
                    <a:cubicBezTo>
                      <a:pt x="4017" y="2196"/>
                      <a:pt x="4039" y="1992"/>
                      <a:pt x="4039" y="1784"/>
                    </a:cubicBezTo>
                    <a:cubicBezTo>
                      <a:pt x="4039" y="1577"/>
                      <a:pt x="4042" y="1372"/>
                      <a:pt x="4039" y="1161"/>
                    </a:cubicBezTo>
                    <a:cubicBezTo>
                      <a:pt x="4033" y="954"/>
                      <a:pt x="4026" y="749"/>
                      <a:pt x="4014" y="542"/>
                    </a:cubicBezTo>
                    <a:lnTo>
                      <a:pt x="3976" y="1158"/>
                    </a:lnTo>
                    <a:cubicBezTo>
                      <a:pt x="3954" y="1369"/>
                      <a:pt x="3945" y="1573"/>
                      <a:pt x="3923" y="1778"/>
                    </a:cubicBezTo>
                    <a:cubicBezTo>
                      <a:pt x="3904" y="1982"/>
                      <a:pt x="3885" y="2180"/>
                      <a:pt x="3853" y="2385"/>
                    </a:cubicBezTo>
                    <a:cubicBezTo>
                      <a:pt x="3841" y="2485"/>
                      <a:pt x="3822" y="2586"/>
                      <a:pt x="3803" y="2684"/>
                    </a:cubicBezTo>
                    <a:cubicBezTo>
                      <a:pt x="3791" y="2737"/>
                      <a:pt x="3778" y="2784"/>
                      <a:pt x="3765" y="2831"/>
                    </a:cubicBezTo>
                    <a:cubicBezTo>
                      <a:pt x="3763" y="2845"/>
                      <a:pt x="3760" y="2860"/>
                      <a:pt x="3756" y="2875"/>
                    </a:cubicBezTo>
                    <a:lnTo>
                      <a:pt x="3756" y="2875"/>
                    </a:lnTo>
                    <a:cubicBezTo>
                      <a:pt x="3429" y="2696"/>
                      <a:pt x="3110" y="2507"/>
                      <a:pt x="2800" y="2306"/>
                    </a:cubicBezTo>
                    <a:cubicBezTo>
                      <a:pt x="2460" y="2092"/>
                      <a:pt x="2136" y="1856"/>
                      <a:pt x="1812" y="1611"/>
                    </a:cubicBezTo>
                    <a:cubicBezTo>
                      <a:pt x="1491" y="1369"/>
                      <a:pt x="1180" y="1108"/>
                      <a:pt x="878" y="841"/>
                    </a:cubicBezTo>
                    <a:cubicBezTo>
                      <a:pt x="724" y="708"/>
                      <a:pt x="573" y="573"/>
                      <a:pt x="428" y="432"/>
                    </a:cubicBezTo>
                    <a:cubicBezTo>
                      <a:pt x="284" y="290"/>
                      <a:pt x="139" y="14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0" name="Google Shape;1120;p28"/>
              <p:cNvSpPr/>
              <p:nvPr/>
            </p:nvSpPr>
            <p:spPr>
              <a:xfrm>
                <a:off x="864618" y="3638792"/>
                <a:ext cx="698214" cy="1349162"/>
              </a:xfrm>
              <a:custGeom>
                <a:avLst/>
                <a:gdLst/>
                <a:ahLst/>
                <a:cxnLst/>
                <a:rect l="l" t="t" r="r" b="b"/>
                <a:pathLst>
                  <a:path w="7844" h="15157" extrusionOk="0">
                    <a:moveTo>
                      <a:pt x="766" y="1"/>
                    </a:moveTo>
                    <a:cubicBezTo>
                      <a:pt x="100" y="1"/>
                      <a:pt x="0" y="1653"/>
                      <a:pt x="125" y="2482"/>
                    </a:cubicBezTo>
                    <a:cubicBezTo>
                      <a:pt x="852" y="7404"/>
                      <a:pt x="4289" y="14890"/>
                      <a:pt x="5988" y="15148"/>
                    </a:cubicBezTo>
                    <a:cubicBezTo>
                      <a:pt x="6027" y="15154"/>
                      <a:pt x="6065" y="15157"/>
                      <a:pt x="6101" y="15157"/>
                    </a:cubicBezTo>
                    <a:cubicBezTo>
                      <a:pt x="7843" y="15157"/>
                      <a:pt x="6942" y="8697"/>
                      <a:pt x="6705" y="8543"/>
                    </a:cubicBezTo>
                    <a:cubicBezTo>
                      <a:pt x="6526" y="8420"/>
                      <a:pt x="3937" y="4328"/>
                      <a:pt x="2091" y="1312"/>
                    </a:cubicBezTo>
                    <a:cubicBezTo>
                      <a:pt x="1505" y="356"/>
                      <a:pt x="1075" y="1"/>
                      <a:pt x="766"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1" name="Google Shape;1121;p28"/>
              <p:cNvSpPr/>
              <p:nvPr/>
            </p:nvSpPr>
            <p:spPr>
              <a:xfrm>
                <a:off x="852779" y="3632917"/>
                <a:ext cx="671154" cy="1360022"/>
              </a:xfrm>
              <a:custGeom>
                <a:avLst/>
                <a:gdLst/>
                <a:ahLst/>
                <a:cxnLst/>
                <a:rect l="l" t="t" r="r" b="b"/>
                <a:pathLst>
                  <a:path w="7540" h="15279" extrusionOk="0">
                    <a:moveTo>
                      <a:pt x="874" y="0"/>
                    </a:moveTo>
                    <a:cubicBezTo>
                      <a:pt x="334" y="0"/>
                      <a:pt x="0" y="847"/>
                      <a:pt x="148" y="2451"/>
                    </a:cubicBezTo>
                    <a:cubicBezTo>
                      <a:pt x="384" y="5011"/>
                      <a:pt x="2554" y="11201"/>
                      <a:pt x="4429" y="13805"/>
                    </a:cubicBezTo>
                    <a:cubicBezTo>
                      <a:pt x="5168" y="14834"/>
                      <a:pt x="5787" y="15279"/>
                      <a:pt x="6269" y="15279"/>
                    </a:cubicBezTo>
                    <a:cubicBezTo>
                      <a:pt x="6963" y="15279"/>
                      <a:pt x="7371" y="14354"/>
                      <a:pt x="7442" y="12924"/>
                    </a:cubicBezTo>
                    <a:cubicBezTo>
                      <a:pt x="7539" y="10946"/>
                      <a:pt x="6860" y="8581"/>
                      <a:pt x="6860" y="8581"/>
                    </a:cubicBezTo>
                    <a:cubicBezTo>
                      <a:pt x="6561" y="8172"/>
                      <a:pt x="3111" y="2592"/>
                      <a:pt x="2007" y="925"/>
                    </a:cubicBezTo>
                    <a:cubicBezTo>
                      <a:pt x="1594" y="302"/>
                      <a:pt x="1197" y="0"/>
                      <a:pt x="874"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2" name="Google Shape;1122;p28"/>
              <p:cNvSpPr/>
              <p:nvPr/>
            </p:nvSpPr>
            <p:spPr>
              <a:xfrm>
                <a:off x="1161292" y="3918199"/>
                <a:ext cx="340740" cy="541285"/>
              </a:xfrm>
              <a:custGeom>
                <a:avLst/>
                <a:gdLst/>
                <a:ahLst/>
                <a:cxnLst/>
                <a:rect l="l" t="t" r="r" b="b"/>
                <a:pathLst>
                  <a:path w="3828" h="6081" extrusionOk="0">
                    <a:moveTo>
                      <a:pt x="0" y="0"/>
                    </a:moveTo>
                    <a:lnTo>
                      <a:pt x="0" y="0"/>
                    </a:lnTo>
                    <a:cubicBezTo>
                      <a:pt x="148" y="255"/>
                      <a:pt x="305" y="516"/>
                      <a:pt x="459" y="771"/>
                    </a:cubicBezTo>
                    <a:lnTo>
                      <a:pt x="928" y="1538"/>
                    </a:lnTo>
                    <a:lnTo>
                      <a:pt x="1875" y="3064"/>
                    </a:lnTo>
                    <a:cubicBezTo>
                      <a:pt x="2199" y="3567"/>
                      <a:pt x="2516" y="4073"/>
                      <a:pt x="2844" y="4577"/>
                    </a:cubicBezTo>
                    <a:cubicBezTo>
                      <a:pt x="3167" y="5080"/>
                      <a:pt x="3495" y="5583"/>
                      <a:pt x="3828" y="6080"/>
                    </a:cubicBezTo>
                    <a:cubicBezTo>
                      <a:pt x="3526" y="5564"/>
                      <a:pt x="3212" y="5048"/>
                      <a:pt x="2897" y="4545"/>
                    </a:cubicBezTo>
                    <a:cubicBezTo>
                      <a:pt x="2586" y="4036"/>
                      <a:pt x="2265" y="3526"/>
                      <a:pt x="1950" y="3020"/>
                    </a:cubicBezTo>
                    <a:lnTo>
                      <a:pt x="982" y="1507"/>
                    </a:lnTo>
                    <a:lnTo>
                      <a:pt x="494" y="752"/>
                    </a:lnTo>
                    <a:cubicBezTo>
                      <a:pt x="330" y="500"/>
                      <a:pt x="170" y="24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3" name="Google Shape;1123;p28"/>
              <p:cNvSpPr/>
              <p:nvPr/>
            </p:nvSpPr>
            <p:spPr>
              <a:xfrm>
                <a:off x="1200457" y="3942232"/>
                <a:ext cx="29196" cy="79310"/>
              </a:xfrm>
              <a:custGeom>
                <a:avLst/>
                <a:gdLst/>
                <a:ahLst/>
                <a:cxnLst/>
                <a:rect l="l" t="t" r="r" b="b"/>
                <a:pathLst>
                  <a:path w="328" h="891" extrusionOk="0">
                    <a:moveTo>
                      <a:pt x="1" y="1"/>
                    </a:moveTo>
                    <a:cubicBezTo>
                      <a:pt x="19" y="76"/>
                      <a:pt x="38" y="155"/>
                      <a:pt x="63" y="230"/>
                    </a:cubicBezTo>
                    <a:cubicBezTo>
                      <a:pt x="85" y="306"/>
                      <a:pt x="111" y="378"/>
                      <a:pt x="136" y="454"/>
                    </a:cubicBezTo>
                    <a:cubicBezTo>
                      <a:pt x="192" y="605"/>
                      <a:pt x="252" y="749"/>
                      <a:pt x="328" y="891"/>
                    </a:cubicBezTo>
                    <a:cubicBezTo>
                      <a:pt x="293" y="734"/>
                      <a:pt x="255" y="583"/>
                      <a:pt x="199" y="432"/>
                    </a:cubicBezTo>
                    <a:cubicBezTo>
                      <a:pt x="148" y="281"/>
                      <a:pt x="82" y="1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4" name="Google Shape;1124;p28"/>
              <p:cNvSpPr/>
              <p:nvPr/>
            </p:nvSpPr>
            <p:spPr>
              <a:xfrm>
                <a:off x="871472" y="3988429"/>
                <a:ext cx="425925" cy="943889"/>
              </a:xfrm>
              <a:custGeom>
                <a:avLst/>
                <a:gdLst/>
                <a:ahLst/>
                <a:cxnLst/>
                <a:rect l="l" t="t" r="r" b="b"/>
                <a:pathLst>
                  <a:path w="4785" h="10604" extrusionOk="0">
                    <a:moveTo>
                      <a:pt x="1" y="1"/>
                    </a:moveTo>
                    <a:lnTo>
                      <a:pt x="1" y="1"/>
                    </a:lnTo>
                    <a:cubicBezTo>
                      <a:pt x="822" y="3130"/>
                      <a:pt x="2571" y="8289"/>
                      <a:pt x="4785" y="10603"/>
                    </a:cubicBezTo>
                    <a:cubicBezTo>
                      <a:pt x="4156" y="9858"/>
                      <a:pt x="3675" y="9006"/>
                      <a:pt x="3228" y="8144"/>
                    </a:cubicBezTo>
                    <a:cubicBezTo>
                      <a:pt x="1920" y="5530"/>
                      <a:pt x="941" y="27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5" name="Google Shape;1125;p28"/>
              <p:cNvSpPr/>
              <p:nvPr/>
            </p:nvSpPr>
            <p:spPr>
              <a:xfrm>
                <a:off x="871472" y="4050025"/>
                <a:ext cx="38186" cy="63110"/>
              </a:xfrm>
              <a:custGeom>
                <a:avLst/>
                <a:gdLst/>
                <a:ahLst/>
                <a:cxnLst/>
                <a:rect l="l" t="t" r="r" b="b"/>
                <a:pathLst>
                  <a:path w="429" h="709" extrusionOk="0">
                    <a:moveTo>
                      <a:pt x="1" y="1"/>
                    </a:moveTo>
                    <a:cubicBezTo>
                      <a:pt x="64" y="281"/>
                      <a:pt x="212" y="529"/>
                      <a:pt x="429" y="708"/>
                    </a:cubicBezTo>
                    <a:cubicBezTo>
                      <a:pt x="315" y="457"/>
                      <a:pt x="174" y="21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6" name="Google Shape;1126;p28"/>
              <p:cNvSpPr/>
              <p:nvPr/>
            </p:nvSpPr>
            <p:spPr>
              <a:xfrm>
                <a:off x="1231522" y="4009702"/>
                <a:ext cx="768445" cy="981808"/>
              </a:xfrm>
              <a:custGeom>
                <a:avLst/>
                <a:gdLst/>
                <a:ahLst/>
                <a:cxnLst/>
                <a:rect l="l" t="t" r="r" b="b"/>
                <a:pathLst>
                  <a:path w="8633" h="11030" extrusionOk="0">
                    <a:moveTo>
                      <a:pt x="4908" y="0"/>
                    </a:moveTo>
                    <a:cubicBezTo>
                      <a:pt x="4856" y="0"/>
                      <a:pt x="4812" y="18"/>
                      <a:pt x="4778" y="54"/>
                    </a:cubicBezTo>
                    <a:cubicBezTo>
                      <a:pt x="4071" y="831"/>
                      <a:pt x="1488" y="4005"/>
                      <a:pt x="1331" y="4260"/>
                    </a:cubicBezTo>
                    <a:cubicBezTo>
                      <a:pt x="0" y="6395"/>
                      <a:pt x="1009" y="11030"/>
                      <a:pt x="1955" y="11030"/>
                    </a:cubicBezTo>
                    <a:cubicBezTo>
                      <a:pt x="1966" y="11030"/>
                      <a:pt x="1977" y="11029"/>
                      <a:pt x="1988" y="11028"/>
                    </a:cubicBezTo>
                    <a:cubicBezTo>
                      <a:pt x="3404" y="10861"/>
                      <a:pt x="4583" y="9242"/>
                      <a:pt x="8166" y="4876"/>
                    </a:cubicBezTo>
                    <a:cubicBezTo>
                      <a:pt x="8633" y="4308"/>
                      <a:pt x="5727" y="0"/>
                      <a:pt x="4908"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7" name="Google Shape;1127;p28"/>
              <p:cNvSpPr/>
              <p:nvPr/>
            </p:nvSpPr>
            <p:spPr>
              <a:xfrm>
                <a:off x="1566115" y="3546220"/>
                <a:ext cx="747527" cy="921101"/>
              </a:xfrm>
              <a:custGeom>
                <a:avLst/>
                <a:gdLst/>
                <a:ahLst/>
                <a:cxnLst/>
                <a:rect l="l" t="t" r="r" b="b"/>
                <a:pathLst>
                  <a:path w="8398" h="10348" extrusionOk="0">
                    <a:moveTo>
                      <a:pt x="6022" y="0"/>
                    </a:moveTo>
                    <a:cubicBezTo>
                      <a:pt x="4928" y="0"/>
                      <a:pt x="2818" y="1425"/>
                      <a:pt x="2243" y="1865"/>
                    </a:cubicBezTo>
                    <a:cubicBezTo>
                      <a:pt x="1419" y="2490"/>
                      <a:pt x="0" y="6541"/>
                      <a:pt x="0" y="6541"/>
                    </a:cubicBezTo>
                    <a:lnTo>
                      <a:pt x="4196" y="10347"/>
                    </a:lnTo>
                    <a:cubicBezTo>
                      <a:pt x="4463" y="9812"/>
                      <a:pt x="6244" y="8598"/>
                      <a:pt x="6819" y="7869"/>
                    </a:cubicBezTo>
                    <a:cubicBezTo>
                      <a:pt x="7354" y="7183"/>
                      <a:pt x="8398" y="6284"/>
                      <a:pt x="8203" y="5409"/>
                    </a:cubicBezTo>
                    <a:cubicBezTo>
                      <a:pt x="8115" y="5088"/>
                      <a:pt x="7914" y="4808"/>
                      <a:pt x="7634" y="4620"/>
                    </a:cubicBezTo>
                    <a:cubicBezTo>
                      <a:pt x="7634" y="4620"/>
                      <a:pt x="7819" y="3755"/>
                      <a:pt x="7439" y="3418"/>
                    </a:cubicBezTo>
                    <a:cubicBezTo>
                      <a:pt x="7197" y="3214"/>
                      <a:pt x="6891" y="3091"/>
                      <a:pt x="6574" y="3060"/>
                    </a:cubicBezTo>
                    <a:cubicBezTo>
                      <a:pt x="6574" y="3060"/>
                      <a:pt x="6873" y="2245"/>
                      <a:pt x="6439" y="1934"/>
                    </a:cubicBezTo>
                    <a:cubicBezTo>
                      <a:pt x="6233" y="1799"/>
                      <a:pt x="5989" y="1726"/>
                      <a:pt x="5742" y="1726"/>
                    </a:cubicBezTo>
                    <a:cubicBezTo>
                      <a:pt x="5690" y="1726"/>
                      <a:pt x="5638" y="1729"/>
                      <a:pt x="5586" y="1736"/>
                    </a:cubicBezTo>
                    <a:cubicBezTo>
                      <a:pt x="5586" y="1736"/>
                      <a:pt x="6992" y="732"/>
                      <a:pt x="6542" y="198"/>
                    </a:cubicBezTo>
                    <a:cubicBezTo>
                      <a:pt x="6425" y="59"/>
                      <a:pt x="6245" y="0"/>
                      <a:pt x="6022"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8" name="Google Shape;1128;p28"/>
              <p:cNvSpPr/>
              <p:nvPr/>
            </p:nvSpPr>
            <p:spPr>
              <a:xfrm>
                <a:off x="1847747" y="3699498"/>
                <a:ext cx="217012" cy="141263"/>
              </a:xfrm>
              <a:custGeom>
                <a:avLst/>
                <a:gdLst/>
                <a:ahLst/>
                <a:cxnLst/>
                <a:rect l="l" t="t" r="r" b="b"/>
                <a:pathLst>
                  <a:path w="2438" h="1587" extrusionOk="0">
                    <a:moveTo>
                      <a:pt x="2408" y="1"/>
                    </a:moveTo>
                    <a:cubicBezTo>
                      <a:pt x="2404" y="1"/>
                      <a:pt x="2400" y="2"/>
                      <a:pt x="2397" y="4"/>
                    </a:cubicBezTo>
                    <a:cubicBezTo>
                      <a:pt x="1526" y="385"/>
                      <a:pt x="749" y="979"/>
                      <a:pt x="7" y="1558"/>
                    </a:cubicBezTo>
                    <a:cubicBezTo>
                      <a:pt x="0" y="1564"/>
                      <a:pt x="0" y="1577"/>
                      <a:pt x="10" y="1580"/>
                    </a:cubicBezTo>
                    <a:cubicBezTo>
                      <a:pt x="13" y="1586"/>
                      <a:pt x="22" y="1586"/>
                      <a:pt x="29" y="1586"/>
                    </a:cubicBezTo>
                    <a:cubicBezTo>
                      <a:pt x="758" y="998"/>
                      <a:pt x="1667" y="599"/>
                      <a:pt x="2422" y="45"/>
                    </a:cubicBezTo>
                    <a:cubicBezTo>
                      <a:pt x="2435" y="36"/>
                      <a:pt x="2438" y="23"/>
                      <a:pt x="2432" y="14"/>
                    </a:cubicBezTo>
                    <a:cubicBezTo>
                      <a:pt x="2425" y="5"/>
                      <a:pt x="2416" y="1"/>
                      <a:pt x="2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29" name="Google Shape;1129;p28"/>
              <p:cNvSpPr/>
              <p:nvPr/>
            </p:nvSpPr>
            <p:spPr>
              <a:xfrm>
                <a:off x="1963906" y="3814678"/>
                <a:ext cx="186036" cy="163961"/>
              </a:xfrm>
              <a:custGeom>
                <a:avLst/>
                <a:gdLst/>
                <a:ahLst/>
                <a:cxnLst/>
                <a:rect l="l" t="t" r="r" b="b"/>
                <a:pathLst>
                  <a:path w="2090" h="1842" extrusionOk="0">
                    <a:moveTo>
                      <a:pt x="2052" y="0"/>
                    </a:moveTo>
                    <a:cubicBezTo>
                      <a:pt x="2047" y="0"/>
                      <a:pt x="2042" y="1"/>
                      <a:pt x="2039" y="3"/>
                    </a:cubicBezTo>
                    <a:cubicBezTo>
                      <a:pt x="1850" y="110"/>
                      <a:pt x="1671" y="239"/>
                      <a:pt x="1520" y="393"/>
                    </a:cubicBezTo>
                    <a:cubicBezTo>
                      <a:pt x="1347" y="541"/>
                      <a:pt x="1174" y="695"/>
                      <a:pt x="1004" y="852"/>
                    </a:cubicBezTo>
                    <a:cubicBezTo>
                      <a:pt x="667" y="1163"/>
                      <a:pt x="337" y="1487"/>
                      <a:pt x="13" y="1811"/>
                    </a:cubicBezTo>
                    <a:cubicBezTo>
                      <a:pt x="1" y="1824"/>
                      <a:pt x="10" y="1841"/>
                      <a:pt x="21" y="1841"/>
                    </a:cubicBezTo>
                    <a:cubicBezTo>
                      <a:pt x="25" y="1841"/>
                      <a:pt x="29" y="1840"/>
                      <a:pt x="32" y="1836"/>
                    </a:cubicBezTo>
                    <a:cubicBezTo>
                      <a:pt x="372" y="1525"/>
                      <a:pt x="715" y="1223"/>
                      <a:pt x="1064" y="924"/>
                    </a:cubicBezTo>
                    <a:cubicBezTo>
                      <a:pt x="1240" y="773"/>
                      <a:pt x="1416" y="629"/>
                      <a:pt x="1595" y="484"/>
                    </a:cubicBezTo>
                    <a:cubicBezTo>
                      <a:pt x="1771" y="358"/>
                      <a:pt x="1932" y="214"/>
                      <a:pt x="2076" y="50"/>
                    </a:cubicBezTo>
                    <a:cubicBezTo>
                      <a:pt x="2089" y="34"/>
                      <a:pt x="2086" y="15"/>
                      <a:pt x="2070" y="3"/>
                    </a:cubicBezTo>
                    <a:cubicBezTo>
                      <a:pt x="2064" y="1"/>
                      <a:pt x="2058"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0" name="Google Shape;1130;p28"/>
              <p:cNvSpPr/>
              <p:nvPr/>
            </p:nvSpPr>
            <p:spPr>
              <a:xfrm>
                <a:off x="2080155" y="3958076"/>
                <a:ext cx="165830" cy="149897"/>
              </a:xfrm>
              <a:custGeom>
                <a:avLst/>
                <a:gdLst/>
                <a:ahLst/>
                <a:cxnLst/>
                <a:rect l="l" t="t" r="r" b="b"/>
                <a:pathLst>
                  <a:path w="1863" h="1684" extrusionOk="0">
                    <a:moveTo>
                      <a:pt x="1851" y="0"/>
                    </a:moveTo>
                    <a:cubicBezTo>
                      <a:pt x="1849" y="0"/>
                      <a:pt x="1848" y="1"/>
                      <a:pt x="1846" y="2"/>
                    </a:cubicBezTo>
                    <a:cubicBezTo>
                      <a:pt x="1673" y="75"/>
                      <a:pt x="1532" y="247"/>
                      <a:pt x="1396" y="373"/>
                    </a:cubicBezTo>
                    <a:cubicBezTo>
                      <a:pt x="1249" y="521"/>
                      <a:pt x="1094" y="666"/>
                      <a:pt x="940" y="807"/>
                    </a:cubicBezTo>
                    <a:cubicBezTo>
                      <a:pt x="635" y="1094"/>
                      <a:pt x="327" y="1380"/>
                      <a:pt x="12" y="1657"/>
                    </a:cubicBezTo>
                    <a:cubicBezTo>
                      <a:pt x="0" y="1666"/>
                      <a:pt x="9" y="1684"/>
                      <a:pt x="21" y="1684"/>
                    </a:cubicBezTo>
                    <a:cubicBezTo>
                      <a:pt x="24" y="1684"/>
                      <a:pt x="28" y="1682"/>
                      <a:pt x="31" y="1679"/>
                    </a:cubicBezTo>
                    <a:cubicBezTo>
                      <a:pt x="355" y="1402"/>
                      <a:pt x="682" y="1125"/>
                      <a:pt x="1000" y="845"/>
                    </a:cubicBezTo>
                    <a:cubicBezTo>
                      <a:pt x="1157" y="710"/>
                      <a:pt x="1315" y="568"/>
                      <a:pt x="1469" y="430"/>
                    </a:cubicBezTo>
                    <a:cubicBezTo>
                      <a:pt x="1601" y="310"/>
                      <a:pt x="1777" y="178"/>
                      <a:pt x="1856" y="12"/>
                    </a:cubicBezTo>
                    <a:cubicBezTo>
                      <a:pt x="1863" y="7"/>
                      <a:pt x="1857"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1" name="Google Shape;1131;p28"/>
              <p:cNvSpPr/>
              <p:nvPr/>
            </p:nvSpPr>
            <p:spPr>
              <a:xfrm>
                <a:off x="1213809" y="4052250"/>
                <a:ext cx="616412" cy="943889"/>
              </a:xfrm>
              <a:custGeom>
                <a:avLst/>
                <a:gdLst/>
                <a:ahLst/>
                <a:cxnLst/>
                <a:rect l="l" t="t" r="r" b="b"/>
                <a:pathLst>
                  <a:path w="6925" h="10604" extrusionOk="0">
                    <a:moveTo>
                      <a:pt x="4461" y="1"/>
                    </a:moveTo>
                    <a:lnTo>
                      <a:pt x="1662" y="3574"/>
                    </a:lnTo>
                    <a:cubicBezTo>
                      <a:pt x="0" y="5844"/>
                      <a:pt x="1205" y="10604"/>
                      <a:pt x="2160" y="10604"/>
                    </a:cubicBezTo>
                    <a:cubicBezTo>
                      <a:pt x="2163" y="10604"/>
                      <a:pt x="2166" y="10604"/>
                      <a:pt x="2169" y="10603"/>
                    </a:cubicBezTo>
                    <a:cubicBezTo>
                      <a:pt x="3615" y="10566"/>
                      <a:pt x="6924" y="6839"/>
                      <a:pt x="6924" y="6839"/>
                    </a:cubicBezTo>
                    <a:lnTo>
                      <a:pt x="4461"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2" name="Google Shape;1132;p28"/>
              <p:cNvSpPr/>
              <p:nvPr/>
            </p:nvSpPr>
            <p:spPr>
              <a:xfrm>
                <a:off x="1277185" y="4369308"/>
                <a:ext cx="86164" cy="300239"/>
              </a:xfrm>
              <a:custGeom>
                <a:avLst/>
                <a:gdLst/>
                <a:ahLst/>
                <a:cxnLst/>
                <a:rect l="l" t="t" r="r" b="b"/>
                <a:pathLst>
                  <a:path w="968" h="3373" extrusionOk="0">
                    <a:moveTo>
                      <a:pt x="952" y="0"/>
                    </a:moveTo>
                    <a:cubicBezTo>
                      <a:pt x="949" y="0"/>
                      <a:pt x="946" y="2"/>
                      <a:pt x="944" y="6"/>
                    </a:cubicBezTo>
                    <a:cubicBezTo>
                      <a:pt x="0" y="1330"/>
                      <a:pt x="66" y="2808"/>
                      <a:pt x="139" y="3358"/>
                    </a:cubicBezTo>
                    <a:cubicBezTo>
                      <a:pt x="142" y="3368"/>
                      <a:pt x="148" y="3373"/>
                      <a:pt x="153" y="3373"/>
                    </a:cubicBezTo>
                    <a:cubicBezTo>
                      <a:pt x="158" y="3373"/>
                      <a:pt x="162" y="3368"/>
                      <a:pt x="161" y="3358"/>
                    </a:cubicBezTo>
                    <a:cubicBezTo>
                      <a:pt x="136" y="2824"/>
                      <a:pt x="353" y="1075"/>
                      <a:pt x="963" y="15"/>
                    </a:cubicBezTo>
                    <a:cubicBezTo>
                      <a:pt x="967" y="8"/>
                      <a:pt x="959" y="0"/>
                      <a:pt x="9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3" name="Google Shape;1133;p28"/>
              <p:cNvSpPr/>
              <p:nvPr/>
            </p:nvSpPr>
            <p:spPr>
              <a:xfrm>
                <a:off x="1519918" y="4208821"/>
                <a:ext cx="186748" cy="518943"/>
              </a:xfrm>
              <a:custGeom>
                <a:avLst/>
                <a:gdLst/>
                <a:ahLst/>
                <a:cxnLst/>
                <a:rect l="l" t="t" r="r" b="b"/>
                <a:pathLst>
                  <a:path w="2098" h="5830" extrusionOk="0">
                    <a:moveTo>
                      <a:pt x="13" y="0"/>
                    </a:moveTo>
                    <a:cubicBezTo>
                      <a:pt x="7" y="0"/>
                      <a:pt x="0" y="7"/>
                      <a:pt x="0" y="16"/>
                    </a:cubicBezTo>
                    <a:cubicBezTo>
                      <a:pt x="126" y="447"/>
                      <a:pt x="271" y="875"/>
                      <a:pt x="412" y="1309"/>
                    </a:cubicBezTo>
                    <a:cubicBezTo>
                      <a:pt x="664" y="2067"/>
                      <a:pt x="938" y="2825"/>
                      <a:pt x="1205" y="3576"/>
                    </a:cubicBezTo>
                    <a:cubicBezTo>
                      <a:pt x="1475" y="4328"/>
                      <a:pt x="1746" y="5080"/>
                      <a:pt x="2057" y="5819"/>
                    </a:cubicBezTo>
                    <a:cubicBezTo>
                      <a:pt x="2059" y="5827"/>
                      <a:pt x="2066" y="5830"/>
                      <a:pt x="2072" y="5830"/>
                    </a:cubicBezTo>
                    <a:cubicBezTo>
                      <a:pt x="2084" y="5830"/>
                      <a:pt x="2098" y="5820"/>
                      <a:pt x="2092" y="5809"/>
                    </a:cubicBezTo>
                    <a:cubicBezTo>
                      <a:pt x="1966" y="5378"/>
                      <a:pt x="1825" y="4944"/>
                      <a:pt x="1680" y="4517"/>
                    </a:cubicBezTo>
                    <a:cubicBezTo>
                      <a:pt x="1416" y="3759"/>
                      <a:pt x="1151" y="3004"/>
                      <a:pt x="878" y="2246"/>
                    </a:cubicBezTo>
                    <a:cubicBezTo>
                      <a:pt x="607" y="1497"/>
                      <a:pt x="331" y="742"/>
                      <a:pt x="19" y="6"/>
                    </a:cubicBezTo>
                    <a:cubicBezTo>
                      <a:pt x="18" y="2"/>
                      <a:pt x="16"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4" name="Google Shape;1134;p28"/>
              <p:cNvSpPr/>
              <p:nvPr/>
            </p:nvSpPr>
            <p:spPr>
              <a:xfrm>
                <a:off x="1342875" y="4046998"/>
                <a:ext cx="272022" cy="351421"/>
              </a:xfrm>
              <a:custGeom>
                <a:avLst/>
                <a:gdLst/>
                <a:ahLst/>
                <a:cxnLst/>
                <a:rect l="l" t="t" r="r" b="b"/>
                <a:pathLst>
                  <a:path w="3056" h="3948" extrusionOk="0">
                    <a:moveTo>
                      <a:pt x="2980" y="0"/>
                    </a:moveTo>
                    <a:cubicBezTo>
                      <a:pt x="2974" y="3"/>
                      <a:pt x="2964" y="10"/>
                      <a:pt x="2958" y="16"/>
                    </a:cubicBezTo>
                    <a:cubicBezTo>
                      <a:pt x="2738" y="236"/>
                      <a:pt x="2530" y="472"/>
                      <a:pt x="2345" y="720"/>
                    </a:cubicBezTo>
                    <a:cubicBezTo>
                      <a:pt x="2147" y="963"/>
                      <a:pt x="1958" y="1208"/>
                      <a:pt x="1766" y="1456"/>
                    </a:cubicBezTo>
                    <a:cubicBezTo>
                      <a:pt x="1389" y="1947"/>
                      <a:pt x="536" y="2950"/>
                      <a:pt x="1" y="3944"/>
                    </a:cubicBezTo>
                    <a:cubicBezTo>
                      <a:pt x="0" y="3947"/>
                      <a:pt x="2" y="3947"/>
                      <a:pt x="6" y="3947"/>
                    </a:cubicBezTo>
                    <a:cubicBezTo>
                      <a:pt x="22" y="3947"/>
                      <a:pt x="81" y="3926"/>
                      <a:pt x="83" y="3916"/>
                    </a:cubicBezTo>
                    <a:cubicBezTo>
                      <a:pt x="310" y="3428"/>
                      <a:pt x="2816" y="396"/>
                      <a:pt x="2983" y="126"/>
                    </a:cubicBezTo>
                    <a:cubicBezTo>
                      <a:pt x="2996" y="145"/>
                      <a:pt x="3011" y="170"/>
                      <a:pt x="3024" y="189"/>
                    </a:cubicBezTo>
                    <a:cubicBezTo>
                      <a:pt x="3026" y="196"/>
                      <a:pt x="3034" y="200"/>
                      <a:pt x="3040" y="200"/>
                    </a:cubicBezTo>
                    <a:cubicBezTo>
                      <a:pt x="3043" y="200"/>
                      <a:pt x="3044" y="199"/>
                      <a:pt x="3046" y="198"/>
                    </a:cubicBezTo>
                    <a:cubicBezTo>
                      <a:pt x="3056" y="192"/>
                      <a:pt x="3056" y="186"/>
                      <a:pt x="3056" y="176"/>
                    </a:cubicBezTo>
                    <a:cubicBezTo>
                      <a:pt x="3056" y="129"/>
                      <a:pt x="3037" y="88"/>
                      <a:pt x="3027" y="44"/>
                    </a:cubicBezTo>
                    <a:cubicBezTo>
                      <a:pt x="3027" y="19"/>
                      <a:pt x="3005" y="0"/>
                      <a:pt x="29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5" name="Google Shape;1135;p28"/>
              <p:cNvSpPr/>
              <p:nvPr/>
            </p:nvSpPr>
            <p:spPr>
              <a:xfrm>
                <a:off x="1494995" y="4616671"/>
                <a:ext cx="339672" cy="355961"/>
              </a:xfrm>
              <a:custGeom>
                <a:avLst/>
                <a:gdLst/>
                <a:ahLst/>
                <a:cxnLst/>
                <a:rect l="l" t="t" r="r" b="b"/>
                <a:pathLst>
                  <a:path w="3816" h="3999" extrusionOk="0">
                    <a:moveTo>
                      <a:pt x="3649" y="1"/>
                    </a:moveTo>
                    <a:lnTo>
                      <a:pt x="3771" y="491"/>
                    </a:lnTo>
                    <a:lnTo>
                      <a:pt x="3771" y="491"/>
                    </a:lnTo>
                    <a:cubicBezTo>
                      <a:pt x="3151" y="1084"/>
                      <a:pt x="2540" y="1689"/>
                      <a:pt x="1928" y="2290"/>
                    </a:cubicBezTo>
                    <a:cubicBezTo>
                      <a:pt x="1620" y="2592"/>
                      <a:pt x="1309" y="2891"/>
                      <a:pt x="994" y="3187"/>
                    </a:cubicBezTo>
                    <a:cubicBezTo>
                      <a:pt x="837" y="3332"/>
                      <a:pt x="680" y="3476"/>
                      <a:pt x="516" y="3615"/>
                    </a:cubicBezTo>
                    <a:cubicBezTo>
                      <a:pt x="356" y="3756"/>
                      <a:pt x="183" y="3885"/>
                      <a:pt x="0" y="3998"/>
                    </a:cubicBezTo>
                    <a:cubicBezTo>
                      <a:pt x="198" y="3910"/>
                      <a:pt x="387" y="3803"/>
                      <a:pt x="563" y="3671"/>
                    </a:cubicBezTo>
                    <a:cubicBezTo>
                      <a:pt x="739" y="3552"/>
                      <a:pt x="912" y="3416"/>
                      <a:pt x="1079" y="3278"/>
                    </a:cubicBezTo>
                    <a:cubicBezTo>
                      <a:pt x="1416" y="3004"/>
                      <a:pt x="1737" y="2706"/>
                      <a:pt x="2045" y="2410"/>
                    </a:cubicBezTo>
                    <a:cubicBezTo>
                      <a:pt x="2356" y="2117"/>
                      <a:pt x="2664" y="1806"/>
                      <a:pt x="2954" y="1488"/>
                    </a:cubicBezTo>
                    <a:cubicBezTo>
                      <a:pt x="3249" y="1168"/>
                      <a:pt x="3539" y="847"/>
                      <a:pt x="3806" y="513"/>
                    </a:cubicBezTo>
                    <a:lnTo>
                      <a:pt x="3816" y="501"/>
                    </a:lnTo>
                    <a:lnTo>
                      <a:pt x="3816" y="491"/>
                    </a:lnTo>
                    <a:lnTo>
                      <a:pt x="3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6" name="Google Shape;1136;p28"/>
              <p:cNvSpPr/>
              <p:nvPr/>
            </p:nvSpPr>
            <p:spPr>
              <a:xfrm>
                <a:off x="1253686" y="4788819"/>
                <a:ext cx="351955" cy="211583"/>
              </a:xfrm>
              <a:custGeom>
                <a:avLst/>
                <a:gdLst/>
                <a:ahLst/>
                <a:cxnLst/>
                <a:rect l="l" t="t" r="r" b="b"/>
                <a:pathLst>
                  <a:path w="3954" h="2377" extrusionOk="0">
                    <a:moveTo>
                      <a:pt x="345" y="1"/>
                    </a:moveTo>
                    <a:cubicBezTo>
                      <a:pt x="270" y="1"/>
                      <a:pt x="0" y="926"/>
                      <a:pt x="32" y="995"/>
                    </a:cubicBezTo>
                    <a:cubicBezTo>
                      <a:pt x="32" y="995"/>
                      <a:pt x="724" y="2152"/>
                      <a:pt x="1526" y="2347"/>
                    </a:cubicBezTo>
                    <a:cubicBezTo>
                      <a:pt x="1605" y="2367"/>
                      <a:pt x="1686" y="2377"/>
                      <a:pt x="1768" y="2377"/>
                    </a:cubicBezTo>
                    <a:cubicBezTo>
                      <a:pt x="2761" y="2377"/>
                      <a:pt x="3954" y="1039"/>
                      <a:pt x="3954" y="1039"/>
                    </a:cubicBezTo>
                    <a:cubicBezTo>
                      <a:pt x="3954" y="1039"/>
                      <a:pt x="3674" y="662"/>
                      <a:pt x="3542" y="611"/>
                    </a:cubicBezTo>
                    <a:cubicBezTo>
                      <a:pt x="3534" y="608"/>
                      <a:pt x="3523" y="607"/>
                      <a:pt x="3508" y="607"/>
                    </a:cubicBezTo>
                    <a:cubicBezTo>
                      <a:pt x="3286" y="607"/>
                      <a:pt x="2313" y="920"/>
                      <a:pt x="1883" y="920"/>
                    </a:cubicBezTo>
                    <a:cubicBezTo>
                      <a:pt x="1847" y="920"/>
                      <a:pt x="1814" y="918"/>
                      <a:pt x="1787" y="913"/>
                    </a:cubicBezTo>
                    <a:cubicBezTo>
                      <a:pt x="1416" y="847"/>
                      <a:pt x="415" y="14"/>
                      <a:pt x="346" y="1"/>
                    </a:cubicBezTo>
                    <a:cubicBezTo>
                      <a:pt x="346" y="1"/>
                      <a:pt x="345" y="1"/>
                      <a:pt x="345"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7" name="Google Shape;1137;p28"/>
              <p:cNvSpPr/>
              <p:nvPr/>
            </p:nvSpPr>
            <p:spPr>
              <a:xfrm>
                <a:off x="1253686" y="4788819"/>
                <a:ext cx="351955" cy="211583"/>
              </a:xfrm>
              <a:custGeom>
                <a:avLst/>
                <a:gdLst/>
                <a:ahLst/>
                <a:cxnLst/>
                <a:rect l="l" t="t" r="r" b="b"/>
                <a:pathLst>
                  <a:path w="3954" h="2377" extrusionOk="0">
                    <a:moveTo>
                      <a:pt x="345" y="1"/>
                    </a:moveTo>
                    <a:cubicBezTo>
                      <a:pt x="270" y="1"/>
                      <a:pt x="0" y="926"/>
                      <a:pt x="32" y="995"/>
                    </a:cubicBezTo>
                    <a:cubicBezTo>
                      <a:pt x="32" y="995"/>
                      <a:pt x="724" y="2152"/>
                      <a:pt x="1526" y="2347"/>
                    </a:cubicBezTo>
                    <a:cubicBezTo>
                      <a:pt x="1605" y="2367"/>
                      <a:pt x="1686" y="2377"/>
                      <a:pt x="1768" y="2377"/>
                    </a:cubicBezTo>
                    <a:cubicBezTo>
                      <a:pt x="2761" y="2377"/>
                      <a:pt x="3954" y="1039"/>
                      <a:pt x="3954" y="1039"/>
                    </a:cubicBezTo>
                    <a:cubicBezTo>
                      <a:pt x="3954" y="1039"/>
                      <a:pt x="3674" y="662"/>
                      <a:pt x="3542" y="611"/>
                    </a:cubicBezTo>
                    <a:cubicBezTo>
                      <a:pt x="3534" y="608"/>
                      <a:pt x="3523" y="607"/>
                      <a:pt x="3508" y="607"/>
                    </a:cubicBezTo>
                    <a:cubicBezTo>
                      <a:pt x="3286" y="607"/>
                      <a:pt x="2313" y="920"/>
                      <a:pt x="1883" y="920"/>
                    </a:cubicBezTo>
                    <a:cubicBezTo>
                      <a:pt x="1847" y="920"/>
                      <a:pt x="1814" y="918"/>
                      <a:pt x="1787" y="913"/>
                    </a:cubicBezTo>
                    <a:cubicBezTo>
                      <a:pt x="1416" y="847"/>
                      <a:pt x="415" y="14"/>
                      <a:pt x="346" y="1"/>
                    </a:cubicBezTo>
                    <a:cubicBezTo>
                      <a:pt x="346" y="1"/>
                      <a:pt x="345" y="1"/>
                      <a:pt x="345" y="1"/>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8" name="Google Shape;1138;p28"/>
              <p:cNvSpPr/>
              <p:nvPr/>
            </p:nvSpPr>
            <p:spPr>
              <a:xfrm>
                <a:off x="1359164" y="4813742"/>
                <a:ext cx="20829" cy="75750"/>
              </a:xfrm>
              <a:custGeom>
                <a:avLst/>
                <a:gdLst/>
                <a:ahLst/>
                <a:cxnLst/>
                <a:rect l="l" t="t" r="r" b="b"/>
                <a:pathLst>
                  <a:path w="234" h="851" extrusionOk="0">
                    <a:moveTo>
                      <a:pt x="205" y="1"/>
                    </a:moveTo>
                    <a:cubicBezTo>
                      <a:pt x="158" y="64"/>
                      <a:pt x="124" y="130"/>
                      <a:pt x="95" y="202"/>
                    </a:cubicBezTo>
                    <a:cubicBezTo>
                      <a:pt x="70" y="268"/>
                      <a:pt x="48" y="337"/>
                      <a:pt x="32" y="410"/>
                    </a:cubicBezTo>
                    <a:cubicBezTo>
                      <a:pt x="1" y="555"/>
                      <a:pt x="1" y="705"/>
                      <a:pt x="29" y="850"/>
                    </a:cubicBezTo>
                    <a:cubicBezTo>
                      <a:pt x="76" y="790"/>
                      <a:pt x="117" y="724"/>
                      <a:pt x="149" y="652"/>
                    </a:cubicBezTo>
                    <a:cubicBezTo>
                      <a:pt x="174" y="586"/>
                      <a:pt x="196" y="517"/>
                      <a:pt x="212" y="444"/>
                    </a:cubicBezTo>
                    <a:cubicBezTo>
                      <a:pt x="227" y="375"/>
                      <a:pt x="234" y="303"/>
                      <a:pt x="234" y="227"/>
                    </a:cubicBezTo>
                    <a:cubicBezTo>
                      <a:pt x="234" y="149"/>
                      <a:pt x="227" y="76"/>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39" name="Google Shape;1139;p28"/>
              <p:cNvSpPr/>
              <p:nvPr/>
            </p:nvSpPr>
            <p:spPr>
              <a:xfrm>
                <a:off x="1397795" y="4828073"/>
                <a:ext cx="37118" cy="68362"/>
              </a:xfrm>
              <a:custGeom>
                <a:avLst/>
                <a:gdLst/>
                <a:ahLst/>
                <a:cxnLst/>
                <a:rect l="l" t="t" r="r" b="b"/>
                <a:pathLst>
                  <a:path w="417" h="768" extrusionOk="0">
                    <a:moveTo>
                      <a:pt x="416" y="0"/>
                    </a:moveTo>
                    <a:lnTo>
                      <a:pt x="416" y="0"/>
                    </a:lnTo>
                    <a:cubicBezTo>
                      <a:pt x="353" y="48"/>
                      <a:pt x="300" y="104"/>
                      <a:pt x="253" y="167"/>
                    </a:cubicBezTo>
                    <a:cubicBezTo>
                      <a:pt x="209" y="224"/>
                      <a:pt x="171" y="283"/>
                      <a:pt x="133" y="346"/>
                    </a:cubicBezTo>
                    <a:cubicBezTo>
                      <a:pt x="61" y="475"/>
                      <a:pt x="17" y="617"/>
                      <a:pt x="1" y="768"/>
                    </a:cubicBezTo>
                    <a:cubicBezTo>
                      <a:pt x="64" y="724"/>
                      <a:pt x="117" y="670"/>
                      <a:pt x="165" y="607"/>
                    </a:cubicBezTo>
                    <a:cubicBezTo>
                      <a:pt x="212" y="548"/>
                      <a:pt x="253" y="488"/>
                      <a:pt x="287" y="425"/>
                    </a:cubicBezTo>
                    <a:cubicBezTo>
                      <a:pt x="322" y="362"/>
                      <a:pt x="353" y="296"/>
                      <a:pt x="378" y="224"/>
                    </a:cubicBezTo>
                    <a:cubicBezTo>
                      <a:pt x="400" y="154"/>
                      <a:pt x="413" y="76"/>
                      <a:pt x="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0" name="Google Shape;1140;p28"/>
              <p:cNvSpPr/>
              <p:nvPr/>
            </p:nvSpPr>
            <p:spPr>
              <a:xfrm>
                <a:off x="1244162" y="4808491"/>
                <a:ext cx="50203" cy="60529"/>
              </a:xfrm>
              <a:custGeom>
                <a:avLst/>
                <a:gdLst/>
                <a:ahLst/>
                <a:cxnLst/>
                <a:rect l="l" t="t" r="r" b="b"/>
                <a:pathLst>
                  <a:path w="564" h="680" extrusionOk="0">
                    <a:moveTo>
                      <a:pt x="0" y="0"/>
                    </a:moveTo>
                    <a:lnTo>
                      <a:pt x="0" y="0"/>
                    </a:lnTo>
                    <a:cubicBezTo>
                      <a:pt x="13" y="79"/>
                      <a:pt x="44" y="154"/>
                      <a:pt x="82" y="220"/>
                    </a:cubicBezTo>
                    <a:cubicBezTo>
                      <a:pt x="117" y="286"/>
                      <a:pt x="161" y="346"/>
                      <a:pt x="208" y="403"/>
                    </a:cubicBezTo>
                    <a:cubicBezTo>
                      <a:pt x="255" y="459"/>
                      <a:pt x="312" y="513"/>
                      <a:pt x="365" y="560"/>
                    </a:cubicBezTo>
                    <a:cubicBezTo>
                      <a:pt x="425" y="604"/>
                      <a:pt x="491" y="648"/>
                      <a:pt x="563" y="680"/>
                    </a:cubicBezTo>
                    <a:cubicBezTo>
                      <a:pt x="544" y="604"/>
                      <a:pt x="510" y="535"/>
                      <a:pt x="472" y="469"/>
                    </a:cubicBezTo>
                    <a:cubicBezTo>
                      <a:pt x="437" y="406"/>
                      <a:pt x="393" y="343"/>
                      <a:pt x="346" y="286"/>
                    </a:cubicBezTo>
                    <a:cubicBezTo>
                      <a:pt x="252" y="170"/>
                      <a:pt x="135" y="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1" name="Google Shape;1141;p28"/>
              <p:cNvSpPr/>
              <p:nvPr/>
            </p:nvSpPr>
            <p:spPr>
              <a:xfrm>
                <a:off x="950069" y="3278207"/>
                <a:ext cx="386848" cy="408656"/>
              </a:xfrm>
              <a:custGeom>
                <a:avLst/>
                <a:gdLst/>
                <a:ahLst/>
                <a:cxnLst/>
                <a:rect l="l" t="t" r="r" b="b"/>
                <a:pathLst>
                  <a:path w="4346" h="4591" extrusionOk="0">
                    <a:moveTo>
                      <a:pt x="2150" y="0"/>
                    </a:moveTo>
                    <a:cubicBezTo>
                      <a:pt x="1175" y="0"/>
                      <a:pt x="1" y="13"/>
                      <a:pt x="17" y="76"/>
                    </a:cubicBezTo>
                    <a:cubicBezTo>
                      <a:pt x="153" y="589"/>
                      <a:pt x="253" y="1155"/>
                      <a:pt x="345" y="1667"/>
                    </a:cubicBezTo>
                    <a:cubicBezTo>
                      <a:pt x="483" y="2513"/>
                      <a:pt x="562" y="3209"/>
                      <a:pt x="612" y="3262"/>
                    </a:cubicBezTo>
                    <a:cubicBezTo>
                      <a:pt x="1235" y="3922"/>
                      <a:pt x="2430" y="4590"/>
                      <a:pt x="3223" y="4590"/>
                    </a:cubicBezTo>
                    <a:cubicBezTo>
                      <a:pt x="3391" y="4590"/>
                      <a:pt x="3540" y="4561"/>
                      <a:pt x="3663" y="4495"/>
                    </a:cubicBezTo>
                    <a:cubicBezTo>
                      <a:pt x="4345" y="4127"/>
                      <a:pt x="3899" y="2674"/>
                      <a:pt x="3726" y="2287"/>
                    </a:cubicBezTo>
                    <a:cubicBezTo>
                      <a:pt x="3719" y="2281"/>
                      <a:pt x="3713" y="2268"/>
                      <a:pt x="3710" y="2256"/>
                    </a:cubicBezTo>
                    <a:cubicBezTo>
                      <a:pt x="3679" y="2189"/>
                      <a:pt x="3650" y="2123"/>
                      <a:pt x="3631" y="2051"/>
                    </a:cubicBezTo>
                    <a:cubicBezTo>
                      <a:pt x="3395" y="1164"/>
                      <a:pt x="3427" y="7"/>
                      <a:pt x="3427" y="7"/>
                    </a:cubicBezTo>
                    <a:cubicBezTo>
                      <a:pt x="3427" y="7"/>
                      <a:pt x="2838" y="0"/>
                      <a:pt x="2150"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2" name="Google Shape;1142;p28"/>
              <p:cNvSpPr/>
              <p:nvPr/>
            </p:nvSpPr>
            <p:spPr>
              <a:xfrm>
                <a:off x="969740" y="3278118"/>
                <a:ext cx="312256" cy="218259"/>
              </a:xfrm>
              <a:custGeom>
                <a:avLst/>
                <a:gdLst/>
                <a:ahLst/>
                <a:cxnLst/>
                <a:rect l="l" t="t" r="r" b="b"/>
                <a:pathLst>
                  <a:path w="3508" h="2452" extrusionOk="0">
                    <a:moveTo>
                      <a:pt x="2083" y="0"/>
                    </a:moveTo>
                    <a:cubicBezTo>
                      <a:pt x="1326" y="0"/>
                      <a:pt x="399" y="7"/>
                      <a:pt x="1" y="36"/>
                    </a:cubicBezTo>
                    <a:cubicBezTo>
                      <a:pt x="343" y="785"/>
                      <a:pt x="1266" y="2452"/>
                      <a:pt x="2718" y="2452"/>
                    </a:cubicBezTo>
                    <a:cubicBezTo>
                      <a:pt x="2869" y="2452"/>
                      <a:pt x="3025" y="2434"/>
                      <a:pt x="3187" y="2395"/>
                    </a:cubicBezTo>
                    <a:cubicBezTo>
                      <a:pt x="3297" y="2373"/>
                      <a:pt x="3407" y="2335"/>
                      <a:pt x="3508" y="2294"/>
                    </a:cubicBezTo>
                    <a:lnTo>
                      <a:pt x="3495" y="2257"/>
                    </a:lnTo>
                    <a:cubicBezTo>
                      <a:pt x="3464" y="2190"/>
                      <a:pt x="3435" y="2124"/>
                      <a:pt x="3417" y="2052"/>
                    </a:cubicBezTo>
                    <a:cubicBezTo>
                      <a:pt x="3178" y="1159"/>
                      <a:pt x="3212" y="5"/>
                      <a:pt x="3212" y="5"/>
                    </a:cubicBezTo>
                    <a:cubicBezTo>
                      <a:pt x="3212" y="5"/>
                      <a:pt x="2705" y="0"/>
                      <a:pt x="2083"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3" name="Google Shape;1143;p28"/>
              <p:cNvSpPr/>
              <p:nvPr/>
            </p:nvSpPr>
            <p:spPr>
              <a:xfrm>
                <a:off x="794833" y="2724111"/>
                <a:ext cx="624334" cy="695722"/>
              </a:xfrm>
              <a:custGeom>
                <a:avLst/>
                <a:gdLst/>
                <a:ahLst/>
                <a:cxnLst/>
                <a:rect l="l" t="t" r="r" b="b"/>
                <a:pathLst>
                  <a:path w="7014" h="7816" extrusionOk="0">
                    <a:moveTo>
                      <a:pt x="2964" y="0"/>
                    </a:moveTo>
                    <a:cubicBezTo>
                      <a:pt x="1509" y="0"/>
                      <a:pt x="0" y="1287"/>
                      <a:pt x="41" y="2841"/>
                    </a:cubicBezTo>
                    <a:cubicBezTo>
                      <a:pt x="72" y="4071"/>
                      <a:pt x="1746" y="7094"/>
                      <a:pt x="2771" y="7543"/>
                    </a:cubicBezTo>
                    <a:cubicBezTo>
                      <a:pt x="3188" y="7725"/>
                      <a:pt x="3636" y="7815"/>
                      <a:pt x="4075" y="7815"/>
                    </a:cubicBezTo>
                    <a:cubicBezTo>
                      <a:pt x="5218" y="7815"/>
                      <a:pt x="6301" y="7203"/>
                      <a:pt x="6605" y="5990"/>
                    </a:cubicBezTo>
                    <a:cubicBezTo>
                      <a:pt x="7014" y="4360"/>
                      <a:pt x="4768" y="460"/>
                      <a:pt x="3667" y="108"/>
                    </a:cubicBezTo>
                    <a:cubicBezTo>
                      <a:pt x="3439" y="35"/>
                      <a:pt x="3202" y="0"/>
                      <a:pt x="2964"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4" name="Google Shape;1144;p28"/>
              <p:cNvSpPr/>
              <p:nvPr/>
            </p:nvSpPr>
            <p:spPr>
              <a:xfrm>
                <a:off x="1131919" y="3067339"/>
                <a:ext cx="24656" cy="59104"/>
              </a:xfrm>
              <a:custGeom>
                <a:avLst/>
                <a:gdLst/>
                <a:ahLst/>
                <a:cxnLst/>
                <a:rect l="l" t="t" r="r" b="b"/>
                <a:pathLst>
                  <a:path w="277" h="664" extrusionOk="0">
                    <a:moveTo>
                      <a:pt x="11" y="0"/>
                    </a:moveTo>
                    <a:cubicBezTo>
                      <a:pt x="5" y="0"/>
                      <a:pt x="0" y="24"/>
                      <a:pt x="3" y="29"/>
                    </a:cubicBezTo>
                    <a:cubicBezTo>
                      <a:pt x="113" y="234"/>
                      <a:pt x="208" y="485"/>
                      <a:pt x="53" y="652"/>
                    </a:cubicBezTo>
                    <a:cubicBezTo>
                      <a:pt x="51" y="655"/>
                      <a:pt x="52" y="663"/>
                      <a:pt x="58" y="663"/>
                    </a:cubicBezTo>
                    <a:cubicBezTo>
                      <a:pt x="59" y="663"/>
                      <a:pt x="61" y="663"/>
                      <a:pt x="63" y="662"/>
                    </a:cubicBezTo>
                    <a:cubicBezTo>
                      <a:pt x="277" y="514"/>
                      <a:pt x="154" y="180"/>
                      <a:pt x="13" y="1"/>
                    </a:cubicBezTo>
                    <a:cubicBezTo>
                      <a:pt x="12" y="0"/>
                      <a:pt x="11"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5" name="Google Shape;1145;p28"/>
              <p:cNvSpPr/>
              <p:nvPr/>
            </p:nvSpPr>
            <p:spPr>
              <a:xfrm>
                <a:off x="1078868" y="3055500"/>
                <a:ext cx="80200" cy="64445"/>
              </a:xfrm>
              <a:custGeom>
                <a:avLst/>
                <a:gdLst/>
                <a:ahLst/>
                <a:cxnLst/>
                <a:rect l="l" t="t" r="r" b="b"/>
                <a:pathLst>
                  <a:path w="901" h="724" extrusionOk="0">
                    <a:moveTo>
                      <a:pt x="385" y="1"/>
                    </a:moveTo>
                    <a:cubicBezTo>
                      <a:pt x="362" y="1"/>
                      <a:pt x="339" y="5"/>
                      <a:pt x="316" y="15"/>
                    </a:cubicBezTo>
                    <a:cubicBezTo>
                      <a:pt x="0" y="147"/>
                      <a:pt x="232" y="723"/>
                      <a:pt x="518" y="723"/>
                    </a:cubicBezTo>
                    <a:cubicBezTo>
                      <a:pt x="546" y="723"/>
                      <a:pt x="574" y="718"/>
                      <a:pt x="602" y="707"/>
                    </a:cubicBezTo>
                    <a:cubicBezTo>
                      <a:pt x="900" y="585"/>
                      <a:pt x="650"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6" name="Google Shape;1146;p28"/>
              <p:cNvSpPr/>
              <p:nvPr/>
            </p:nvSpPr>
            <p:spPr>
              <a:xfrm>
                <a:off x="1235439" y="3015089"/>
                <a:ext cx="43260" cy="41658"/>
              </a:xfrm>
              <a:custGeom>
                <a:avLst/>
                <a:gdLst/>
                <a:ahLst/>
                <a:cxnLst/>
                <a:rect l="l" t="t" r="r" b="b"/>
                <a:pathLst>
                  <a:path w="486" h="468" extrusionOk="0">
                    <a:moveTo>
                      <a:pt x="4" y="1"/>
                    </a:moveTo>
                    <a:cubicBezTo>
                      <a:pt x="2" y="1"/>
                      <a:pt x="1" y="1"/>
                      <a:pt x="1" y="3"/>
                    </a:cubicBezTo>
                    <a:cubicBezTo>
                      <a:pt x="46" y="200"/>
                      <a:pt x="197" y="468"/>
                      <a:pt x="399" y="468"/>
                    </a:cubicBezTo>
                    <a:cubicBezTo>
                      <a:pt x="423" y="468"/>
                      <a:pt x="447" y="464"/>
                      <a:pt x="473" y="456"/>
                    </a:cubicBezTo>
                    <a:cubicBezTo>
                      <a:pt x="485" y="456"/>
                      <a:pt x="479" y="443"/>
                      <a:pt x="473" y="443"/>
                    </a:cubicBezTo>
                    <a:cubicBezTo>
                      <a:pt x="464" y="444"/>
                      <a:pt x="456" y="444"/>
                      <a:pt x="447" y="444"/>
                    </a:cubicBezTo>
                    <a:cubicBezTo>
                      <a:pt x="242" y="444"/>
                      <a:pt x="110" y="224"/>
                      <a:pt x="23" y="16"/>
                    </a:cubicBezTo>
                    <a:cubicBezTo>
                      <a:pt x="20" y="6"/>
                      <a:pt x="10" y="1"/>
                      <a:pt x="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7" name="Google Shape;1147;p28"/>
              <p:cNvSpPr/>
              <p:nvPr/>
            </p:nvSpPr>
            <p:spPr>
              <a:xfrm>
                <a:off x="1221553" y="2985359"/>
                <a:ext cx="77708" cy="63555"/>
              </a:xfrm>
              <a:custGeom>
                <a:avLst/>
                <a:gdLst/>
                <a:ahLst/>
                <a:cxnLst/>
                <a:rect l="l" t="t" r="r" b="b"/>
                <a:pathLst>
                  <a:path w="873" h="714" extrusionOk="0">
                    <a:moveTo>
                      <a:pt x="355" y="1"/>
                    </a:moveTo>
                    <a:cubicBezTo>
                      <a:pt x="317" y="1"/>
                      <a:pt x="278" y="10"/>
                      <a:pt x="239" y="32"/>
                    </a:cubicBezTo>
                    <a:cubicBezTo>
                      <a:pt x="1" y="166"/>
                      <a:pt x="228" y="713"/>
                      <a:pt x="498" y="713"/>
                    </a:cubicBezTo>
                    <a:cubicBezTo>
                      <a:pt x="532" y="713"/>
                      <a:pt x="566" y="705"/>
                      <a:pt x="600" y="686"/>
                    </a:cubicBezTo>
                    <a:cubicBezTo>
                      <a:pt x="872" y="539"/>
                      <a:pt x="640"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8" name="Google Shape;1148;p28"/>
              <p:cNvSpPr/>
              <p:nvPr/>
            </p:nvSpPr>
            <p:spPr>
              <a:xfrm>
                <a:off x="1032760" y="2970583"/>
                <a:ext cx="68451" cy="55900"/>
              </a:xfrm>
              <a:custGeom>
                <a:avLst/>
                <a:gdLst/>
                <a:ahLst/>
                <a:cxnLst/>
                <a:rect l="l" t="t" r="r" b="b"/>
                <a:pathLst>
                  <a:path w="769" h="628" extrusionOk="0">
                    <a:moveTo>
                      <a:pt x="547" y="1"/>
                    </a:moveTo>
                    <a:cubicBezTo>
                      <a:pt x="458" y="1"/>
                      <a:pt x="369" y="40"/>
                      <a:pt x="284" y="91"/>
                    </a:cubicBezTo>
                    <a:cubicBezTo>
                      <a:pt x="158" y="160"/>
                      <a:pt x="67" y="280"/>
                      <a:pt x="26" y="418"/>
                    </a:cubicBezTo>
                    <a:cubicBezTo>
                      <a:pt x="1" y="506"/>
                      <a:pt x="57" y="601"/>
                      <a:pt x="145" y="623"/>
                    </a:cubicBezTo>
                    <a:cubicBezTo>
                      <a:pt x="159" y="626"/>
                      <a:pt x="173" y="628"/>
                      <a:pt x="187" y="628"/>
                    </a:cubicBezTo>
                    <a:cubicBezTo>
                      <a:pt x="212" y="628"/>
                      <a:pt x="239" y="622"/>
                      <a:pt x="265" y="610"/>
                    </a:cubicBezTo>
                    <a:cubicBezTo>
                      <a:pt x="350" y="560"/>
                      <a:pt x="438" y="500"/>
                      <a:pt x="520" y="437"/>
                    </a:cubicBezTo>
                    <a:cubicBezTo>
                      <a:pt x="617" y="371"/>
                      <a:pt x="702" y="327"/>
                      <a:pt x="749" y="214"/>
                    </a:cubicBezTo>
                    <a:cubicBezTo>
                      <a:pt x="768" y="141"/>
                      <a:pt x="737" y="72"/>
                      <a:pt x="677" y="31"/>
                    </a:cubicBezTo>
                    <a:cubicBezTo>
                      <a:pt x="634" y="10"/>
                      <a:pt x="591"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49" name="Google Shape;1149;p28"/>
              <p:cNvSpPr/>
              <p:nvPr/>
            </p:nvSpPr>
            <p:spPr>
              <a:xfrm>
                <a:off x="1187551" y="2897238"/>
                <a:ext cx="76551" cy="40857"/>
              </a:xfrm>
              <a:custGeom>
                <a:avLst/>
                <a:gdLst/>
                <a:ahLst/>
                <a:cxnLst/>
                <a:rect l="l" t="t" r="r" b="b"/>
                <a:pathLst>
                  <a:path w="860" h="459" extrusionOk="0">
                    <a:moveTo>
                      <a:pt x="486" y="0"/>
                    </a:moveTo>
                    <a:cubicBezTo>
                      <a:pt x="440" y="0"/>
                      <a:pt x="393" y="6"/>
                      <a:pt x="347" y="19"/>
                    </a:cubicBezTo>
                    <a:cubicBezTo>
                      <a:pt x="202" y="50"/>
                      <a:pt x="70" y="107"/>
                      <a:pt x="20" y="248"/>
                    </a:cubicBezTo>
                    <a:cubicBezTo>
                      <a:pt x="1" y="321"/>
                      <a:pt x="26" y="396"/>
                      <a:pt x="89" y="431"/>
                    </a:cubicBezTo>
                    <a:cubicBezTo>
                      <a:pt x="135" y="452"/>
                      <a:pt x="178" y="459"/>
                      <a:pt x="220" y="459"/>
                    </a:cubicBezTo>
                    <a:cubicBezTo>
                      <a:pt x="280" y="459"/>
                      <a:pt x="340" y="445"/>
                      <a:pt x="410" y="434"/>
                    </a:cubicBezTo>
                    <a:cubicBezTo>
                      <a:pt x="510" y="418"/>
                      <a:pt x="614" y="402"/>
                      <a:pt x="712" y="380"/>
                    </a:cubicBezTo>
                    <a:cubicBezTo>
                      <a:pt x="749" y="368"/>
                      <a:pt x="787" y="339"/>
                      <a:pt x="812" y="305"/>
                    </a:cubicBezTo>
                    <a:cubicBezTo>
                      <a:pt x="860" y="226"/>
                      <a:pt x="838" y="122"/>
                      <a:pt x="759" y="72"/>
                    </a:cubicBezTo>
                    <a:cubicBezTo>
                      <a:pt x="674" y="26"/>
                      <a:pt x="581" y="0"/>
                      <a:pt x="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0" name="Google Shape;1150;p28"/>
              <p:cNvSpPr/>
              <p:nvPr/>
            </p:nvSpPr>
            <p:spPr>
              <a:xfrm>
                <a:off x="1182388" y="3235481"/>
                <a:ext cx="42815" cy="22342"/>
              </a:xfrm>
              <a:custGeom>
                <a:avLst/>
                <a:gdLst/>
                <a:ahLst/>
                <a:cxnLst/>
                <a:rect l="l" t="t" r="r" b="b"/>
                <a:pathLst>
                  <a:path w="481" h="251" extrusionOk="0">
                    <a:moveTo>
                      <a:pt x="472" y="1"/>
                    </a:moveTo>
                    <a:cubicBezTo>
                      <a:pt x="470" y="1"/>
                      <a:pt x="468" y="2"/>
                      <a:pt x="465" y="5"/>
                    </a:cubicBezTo>
                    <a:cubicBezTo>
                      <a:pt x="408" y="72"/>
                      <a:pt x="339" y="122"/>
                      <a:pt x="260" y="163"/>
                    </a:cubicBezTo>
                    <a:cubicBezTo>
                      <a:pt x="242" y="165"/>
                      <a:pt x="223" y="166"/>
                      <a:pt x="204" y="166"/>
                    </a:cubicBezTo>
                    <a:cubicBezTo>
                      <a:pt x="142" y="166"/>
                      <a:pt x="80" y="153"/>
                      <a:pt x="24" y="119"/>
                    </a:cubicBezTo>
                    <a:cubicBezTo>
                      <a:pt x="23" y="118"/>
                      <a:pt x="23" y="118"/>
                      <a:pt x="22" y="118"/>
                    </a:cubicBezTo>
                    <a:cubicBezTo>
                      <a:pt x="12" y="118"/>
                      <a:pt x="1" y="132"/>
                      <a:pt x="15" y="138"/>
                    </a:cubicBezTo>
                    <a:cubicBezTo>
                      <a:pt x="61" y="208"/>
                      <a:pt x="140" y="251"/>
                      <a:pt x="226" y="251"/>
                    </a:cubicBezTo>
                    <a:cubicBezTo>
                      <a:pt x="239" y="251"/>
                      <a:pt x="253" y="250"/>
                      <a:pt x="266" y="248"/>
                    </a:cubicBezTo>
                    <a:cubicBezTo>
                      <a:pt x="377" y="216"/>
                      <a:pt x="458" y="125"/>
                      <a:pt x="480" y="12"/>
                    </a:cubicBezTo>
                    <a:cubicBezTo>
                      <a:pt x="480" y="9"/>
                      <a:pt x="480" y="5"/>
                      <a:pt x="477" y="5"/>
                    </a:cubicBezTo>
                    <a:cubicBezTo>
                      <a:pt x="476" y="2"/>
                      <a:pt x="474"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1" name="Google Shape;1151;p28"/>
              <p:cNvSpPr/>
              <p:nvPr/>
            </p:nvSpPr>
            <p:spPr>
              <a:xfrm>
                <a:off x="1165476" y="2938984"/>
                <a:ext cx="121858" cy="252974"/>
              </a:xfrm>
              <a:custGeom>
                <a:avLst/>
                <a:gdLst/>
                <a:ahLst/>
                <a:cxnLst/>
                <a:rect l="l" t="t" r="r" b="b"/>
                <a:pathLst>
                  <a:path w="1369" h="2842" extrusionOk="0">
                    <a:moveTo>
                      <a:pt x="25" y="0"/>
                    </a:moveTo>
                    <a:cubicBezTo>
                      <a:pt x="20" y="0"/>
                      <a:pt x="15" y="2"/>
                      <a:pt x="10" y="6"/>
                    </a:cubicBezTo>
                    <a:cubicBezTo>
                      <a:pt x="4" y="12"/>
                      <a:pt x="0" y="21"/>
                      <a:pt x="7" y="31"/>
                    </a:cubicBezTo>
                    <a:cubicBezTo>
                      <a:pt x="331" y="704"/>
                      <a:pt x="771" y="1314"/>
                      <a:pt x="1108" y="1981"/>
                    </a:cubicBezTo>
                    <a:cubicBezTo>
                      <a:pt x="979" y="1981"/>
                      <a:pt x="850" y="1997"/>
                      <a:pt x="724" y="2034"/>
                    </a:cubicBezTo>
                    <a:cubicBezTo>
                      <a:pt x="702" y="2050"/>
                      <a:pt x="982" y="2494"/>
                      <a:pt x="1007" y="2572"/>
                    </a:cubicBezTo>
                    <a:lnTo>
                      <a:pt x="1007" y="2582"/>
                    </a:lnTo>
                    <a:cubicBezTo>
                      <a:pt x="843" y="2684"/>
                      <a:pt x="683" y="2725"/>
                      <a:pt x="499" y="2725"/>
                    </a:cubicBezTo>
                    <a:cubicBezTo>
                      <a:pt x="393" y="2725"/>
                      <a:pt x="279" y="2711"/>
                      <a:pt x="151" y="2689"/>
                    </a:cubicBezTo>
                    <a:cubicBezTo>
                      <a:pt x="149" y="2688"/>
                      <a:pt x="147" y="2687"/>
                      <a:pt x="145" y="2687"/>
                    </a:cubicBezTo>
                    <a:cubicBezTo>
                      <a:pt x="134" y="2687"/>
                      <a:pt x="129" y="2703"/>
                      <a:pt x="145" y="2714"/>
                    </a:cubicBezTo>
                    <a:cubicBezTo>
                      <a:pt x="275" y="2798"/>
                      <a:pt x="426" y="2841"/>
                      <a:pt x="579" y="2841"/>
                    </a:cubicBezTo>
                    <a:cubicBezTo>
                      <a:pt x="644" y="2841"/>
                      <a:pt x="710" y="2833"/>
                      <a:pt x="774" y="2818"/>
                    </a:cubicBezTo>
                    <a:cubicBezTo>
                      <a:pt x="869" y="2792"/>
                      <a:pt x="957" y="2758"/>
                      <a:pt x="1038" y="2711"/>
                    </a:cubicBezTo>
                    <a:cubicBezTo>
                      <a:pt x="1054" y="2701"/>
                      <a:pt x="1070" y="2695"/>
                      <a:pt x="1086" y="2682"/>
                    </a:cubicBezTo>
                    <a:lnTo>
                      <a:pt x="1126" y="2654"/>
                    </a:lnTo>
                    <a:cubicBezTo>
                      <a:pt x="1148" y="2638"/>
                      <a:pt x="1155" y="2610"/>
                      <a:pt x="1148" y="2588"/>
                    </a:cubicBezTo>
                    <a:cubicBezTo>
                      <a:pt x="1142" y="2578"/>
                      <a:pt x="1139" y="2572"/>
                      <a:pt x="1136" y="2569"/>
                    </a:cubicBezTo>
                    <a:lnTo>
                      <a:pt x="1126" y="2547"/>
                    </a:lnTo>
                    <a:cubicBezTo>
                      <a:pt x="1057" y="2383"/>
                      <a:pt x="928" y="2144"/>
                      <a:pt x="928" y="2144"/>
                    </a:cubicBezTo>
                    <a:cubicBezTo>
                      <a:pt x="997" y="2144"/>
                      <a:pt x="1369" y="2144"/>
                      <a:pt x="1321" y="2060"/>
                    </a:cubicBezTo>
                    <a:cubicBezTo>
                      <a:pt x="953" y="1377"/>
                      <a:pt x="551" y="616"/>
                      <a:pt x="41" y="9"/>
                    </a:cubicBezTo>
                    <a:cubicBezTo>
                      <a:pt x="38" y="3"/>
                      <a:pt x="32"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2" name="Google Shape;1152;p28"/>
              <p:cNvSpPr/>
              <p:nvPr/>
            </p:nvSpPr>
            <p:spPr>
              <a:xfrm>
                <a:off x="1178382" y="3176556"/>
                <a:ext cx="67560" cy="48957"/>
              </a:xfrm>
              <a:custGeom>
                <a:avLst/>
                <a:gdLst/>
                <a:ahLst/>
                <a:cxnLst/>
                <a:rect l="l" t="t" r="r" b="b"/>
                <a:pathLst>
                  <a:path w="759" h="550" extrusionOk="0">
                    <a:moveTo>
                      <a:pt x="758" y="1"/>
                    </a:moveTo>
                    <a:cubicBezTo>
                      <a:pt x="618" y="54"/>
                      <a:pt x="468" y="81"/>
                      <a:pt x="317" y="81"/>
                    </a:cubicBezTo>
                    <a:cubicBezTo>
                      <a:pt x="211" y="81"/>
                      <a:pt x="104" y="68"/>
                      <a:pt x="0" y="42"/>
                    </a:cubicBezTo>
                    <a:lnTo>
                      <a:pt x="0" y="42"/>
                    </a:lnTo>
                    <a:cubicBezTo>
                      <a:pt x="0" y="120"/>
                      <a:pt x="3" y="199"/>
                      <a:pt x="19" y="277"/>
                    </a:cubicBezTo>
                    <a:cubicBezTo>
                      <a:pt x="48" y="412"/>
                      <a:pt x="113" y="549"/>
                      <a:pt x="266" y="549"/>
                    </a:cubicBezTo>
                    <a:cubicBezTo>
                      <a:pt x="281" y="549"/>
                      <a:pt x="298" y="548"/>
                      <a:pt x="315" y="545"/>
                    </a:cubicBezTo>
                    <a:cubicBezTo>
                      <a:pt x="396" y="529"/>
                      <a:pt x="481" y="485"/>
                      <a:pt x="538" y="422"/>
                    </a:cubicBezTo>
                    <a:cubicBezTo>
                      <a:pt x="648" y="306"/>
                      <a:pt x="724" y="158"/>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3" name="Google Shape;1153;p28"/>
              <p:cNvSpPr/>
              <p:nvPr/>
            </p:nvSpPr>
            <p:spPr>
              <a:xfrm>
                <a:off x="1179985" y="3198542"/>
                <a:ext cx="46286" cy="26971"/>
              </a:xfrm>
              <a:custGeom>
                <a:avLst/>
                <a:gdLst/>
                <a:ahLst/>
                <a:cxnLst/>
                <a:rect l="l" t="t" r="r" b="b"/>
                <a:pathLst>
                  <a:path w="520" h="303" extrusionOk="0">
                    <a:moveTo>
                      <a:pt x="178" y="1"/>
                    </a:moveTo>
                    <a:cubicBezTo>
                      <a:pt x="118" y="1"/>
                      <a:pt x="58" y="11"/>
                      <a:pt x="1" y="30"/>
                    </a:cubicBezTo>
                    <a:cubicBezTo>
                      <a:pt x="30" y="165"/>
                      <a:pt x="95" y="302"/>
                      <a:pt x="248" y="302"/>
                    </a:cubicBezTo>
                    <a:cubicBezTo>
                      <a:pt x="263" y="302"/>
                      <a:pt x="280" y="301"/>
                      <a:pt x="297" y="298"/>
                    </a:cubicBezTo>
                    <a:cubicBezTo>
                      <a:pt x="378" y="282"/>
                      <a:pt x="463" y="238"/>
                      <a:pt x="520" y="175"/>
                    </a:cubicBezTo>
                    <a:cubicBezTo>
                      <a:pt x="454" y="56"/>
                      <a:pt x="318" y="1"/>
                      <a:pt x="178" y="1"/>
                    </a:cubicBez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4" name="Google Shape;1154;p28"/>
              <p:cNvSpPr/>
              <p:nvPr/>
            </p:nvSpPr>
            <p:spPr>
              <a:xfrm>
                <a:off x="692915" y="2673107"/>
                <a:ext cx="564784" cy="561580"/>
              </a:xfrm>
              <a:custGeom>
                <a:avLst/>
                <a:gdLst/>
                <a:ahLst/>
                <a:cxnLst/>
                <a:rect l="l" t="t" r="r" b="b"/>
                <a:pathLst>
                  <a:path w="6345" h="6309" extrusionOk="0">
                    <a:moveTo>
                      <a:pt x="4398" y="1"/>
                    </a:moveTo>
                    <a:cubicBezTo>
                      <a:pt x="4154" y="1"/>
                      <a:pt x="3890" y="35"/>
                      <a:pt x="3608" y="105"/>
                    </a:cubicBezTo>
                    <a:cubicBezTo>
                      <a:pt x="2529" y="373"/>
                      <a:pt x="1784" y="1162"/>
                      <a:pt x="1416" y="1691"/>
                    </a:cubicBezTo>
                    <a:cubicBezTo>
                      <a:pt x="1416" y="1691"/>
                      <a:pt x="1491" y="1247"/>
                      <a:pt x="1362" y="1172"/>
                    </a:cubicBezTo>
                    <a:cubicBezTo>
                      <a:pt x="1353" y="1167"/>
                      <a:pt x="1344" y="1164"/>
                      <a:pt x="1334" y="1164"/>
                    </a:cubicBezTo>
                    <a:cubicBezTo>
                      <a:pt x="1196" y="1164"/>
                      <a:pt x="945" y="1625"/>
                      <a:pt x="878" y="1807"/>
                    </a:cubicBezTo>
                    <a:cubicBezTo>
                      <a:pt x="834" y="1974"/>
                      <a:pt x="818" y="2147"/>
                      <a:pt x="840" y="2316"/>
                    </a:cubicBezTo>
                    <a:cubicBezTo>
                      <a:pt x="699" y="2335"/>
                      <a:pt x="557" y="2379"/>
                      <a:pt x="425" y="2436"/>
                    </a:cubicBezTo>
                    <a:cubicBezTo>
                      <a:pt x="205" y="2537"/>
                      <a:pt x="0" y="2823"/>
                      <a:pt x="7" y="2886"/>
                    </a:cubicBezTo>
                    <a:cubicBezTo>
                      <a:pt x="7" y="2900"/>
                      <a:pt x="25" y="2906"/>
                      <a:pt x="55" y="2906"/>
                    </a:cubicBezTo>
                    <a:cubicBezTo>
                      <a:pt x="156" y="2906"/>
                      <a:pt x="395" y="2836"/>
                      <a:pt x="573" y="2773"/>
                    </a:cubicBezTo>
                    <a:lnTo>
                      <a:pt x="573" y="2773"/>
                    </a:lnTo>
                    <a:cubicBezTo>
                      <a:pt x="573" y="2773"/>
                      <a:pt x="387" y="3490"/>
                      <a:pt x="592" y="3958"/>
                    </a:cubicBezTo>
                    <a:cubicBezTo>
                      <a:pt x="794" y="4421"/>
                      <a:pt x="2414" y="6309"/>
                      <a:pt x="2632" y="6309"/>
                    </a:cubicBezTo>
                    <a:cubicBezTo>
                      <a:pt x="2634" y="6309"/>
                      <a:pt x="2637" y="6308"/>
                      <a:pt x="2639" y="6308"/>
                    </a:cubicBezTo>
                    <a:cubicBezTo>
                      <a:pt x="2884" y="6245"/>
                      <a:pt x="2979" y="5216"/>
                      <a:pt x="2957" y="4946"/>
                    </a:cubicBezTo>
                    <a:cubicBezTo>
                      <a:pt x="2916" y="4273"/>
                      <a:pt x="2164" y="3420"/>
                      <a:pt x="2350" y="3034"/>
                    </a:cubicBezTo>
                    <a:cubicBezTo>
                      <a:pt x="2580" y="2551"/>
                      <a:pt x="3264" y="2533"/>
                      <a:pt x="3973" y="2533"/>
                    </a:cubicBezTo>
                    <a:cubicBezTo>
                      <a:pt x="4031" y="2533"/>
                      <a:pt x="4088" y="2533"/>
                      <a:pt x="4145" y="2533"/>
                    </a:cubicBezTo>
                    <a:cubicBezTo>
                      <a:pt x="4610" y="2533"/>
                      <a:pt x="5071" y="2526"/>
                      <a:pt x="5410" y="2386"/>
                    </a:cubicBezTo>
                    <a:cubicBezTo>
                      <a:pt x="6284" y="2027"/>
                      <a:pt x="6344" y="1348"/>
                      <a:pt x="5891" y="712"/>
                    </a:cubicBezTo>
                    <a:cubicBezTo>
                      <a:pt x="5561" y="247"/>
                      <a:pt x="5051" y="1"/>
                      <a:pt x="4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5" name="Google Shape;1155;p28"/>
              <p:cNvSpPr/>
              <p:nvPr/>
            </p:nvSpPr>
            <p:spPr>
              <a:xfrm>
                <a:off x="714723" y="2911391"/>
                <a:ext cx="182120" cy="296323"/>
              </a:xfrm>
              <a:custGeom>
                <a:avLst/>
                <a:gdLst/>
                <a:ahLst/>
                <a:cxnLst/>
                <a:rect l="l" t="t" r="r" b="b"/>
                <a:pathLst>
                  <a:path w="2046" h="3329" extrusionOk="0">
                    <a:moveTo>
                      <a:pt x="400" y="0"/>
                    </a:moveTo>
                    <a:cubicBezTo>
                      <a:pt x="398" y="0"/>
                      <a:pt x="396" y="2"/>
                      <a:pt x="394" y="4"/>
                    </a:cubicBezTo>
                    <a:cubicBezTo>
                      <a:pt x="1" y="536"/>
                      <a:pt x="139" y="1240"/>
                      <a:pt x="469" y="1759"/>
                    </a:cubicBezTo>
                    <a:cubicBezTo>
                      <a:pt x="866" y="2373"/>
                      <a:pt x="1447" y="2876"/>
                      <a:pt x="2010" y="3326"/>
                    </a:cubicBezTo>
                    <a:cubicBezTo>
                      <a:pt x="2013" y="3328"/>
                      <a:pt x="2016" y="3329"/>
                      <a:pt x="2019" y="3329"/>
                    </a:cubicBezTo>
                    <a:cubicBezTo>
                      <a:pt x="2033" y="3329"/>
                      <a:pt x="2045" y="3308"/>
                      <a:pt x="2032" y="3301"/>
                    </a:cubicBezTo>
                    <a:cubicBezTo>
                      <a:pt x="1532" y="2838"/>
                      <a:pt x="998" y="2407"/>
                      <a:pt x="604" y="1844"/>
                    </a:cubicBezTo>
                    <a:cubicBezTo>
                      <a:pt x="391" y="1561"/>
                      <a:pt x="255" y="1228"/>
                      <a:pt x="211" y="872"/>
                    </a:cubicBezTo>
                    <a:cubicBezTo>
                      <a:pt x="196" y="574"/>
                      <a:pt x="268" y="275"/>
                      <a:pt x="409" y="14"/>
                    </a:cubicBezTo>
                    <a:cubicBezTo>
                      <a:pt x="412" y="7"/>
                      <a:pt x="406" y="0"/>
                      <a:pt x="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6" name="Google Shape;1156;p28"/>
              <p:cNvSpPr/>
              <p:nvPr/>
            </p:nvSpPr>
            <p:spPr>
              <a:xfrm>
                <a:off x="888829" y="2884865"/>
                <a:ext cx="306381" cy="44417"/>
              </a:xfrm>
              <a:custGeom>
                <a:avLst/>
                <a:gdLst/>
                <a:ahLst/>
                <a:cxnLst/>
                <a:rect l="l" t="t" r="r" b="b"/>
                <a:pathLst>
                  <a:path w="3442" h="499" extrusionOk="0">
                    <a:moveTo>
                      <a:pt x="3429" y="0"/>
                    </a:moveTo>
                    <a:cubicBezTo>
                      <a:pt x="3039" y="190"/>
                      <a:pt x="2614" y="254"/>
                      <a:pt x="2185" y="254"/>
                    </a:cubicBezTo>
                    <a:cubicBezTo>
                      <a:pt x="2002" y="254"/>
                      <a:pt x="1818" y="243"/>
                      <a:pt x="1636" y="224"/>
                    </a:cubicBezTo>
                    <a:cubicBezTo>
                      <a:pt x="1429" y="202"/>
                      <a:pt x="1217" y="157"/>
                      <a:pt x="1007" y="157"/>
                    </a:cubicBezTo>
                    <a:cubicBezTo>
                      <a:pt x="946" y="157"/>
                      <a:pt x="885" y="161"/>
                      <a:pt x="825" y="170"/>
                    </a:cubicBezTo>
                    <a:cubicBezTo>
                      <a:pt x="542" y="208"/>
                      <a:pt x="265" y="302"/>
                      <a:pt x="17" y="444"/>
                    </a:cubicBezTo>
                    <a:cubicBezTo>
                      <a:pt x="7" y="447"/>
                      <a:pt x="1" y="463"/>
                      <a:pt x="1" y="485"/>
                    </a:cubicBezTo>
                    <a:cubicBezTo>
                      <a:pt x="8" y="491"/>
                      <a:pt x="17" y="498"/>
                      <a:pt x="26" y="498"/>
                    </a:cubicBezTo>
                    <a:cubicBezTo>
                      <a:pt x="29" y="498"/>
                      <a:pt x="33" y="497"/>
                      <a:pt x="36" y="494"/>
                    </a:cubicBezTo>
                    <a:cubicBezTo>
                      <a:pt x="331" y="378"/>
                      <a:pt x="630" y="246"/>
                      <a:pt x="954" y="230"/>
                    </a:cubicBezTo>
                    <a:cubicBezTo>
                      <a:pt x="980" y="229"/>
                      <a:pt x="1006" y="228"/>
                      <a:pt x="1032" y="228"/>
                    </a:cubicBezTo>
                    <a:cubicBezTo>
                      <a:pt x="1285" y="228"/>
                      <a:pt x="1550" y="292"/>
                      <a:pt x="1806" y="309"/>
                    </a:cubicBezTo>
                    <a:cubicBezTo>
                      <a:pt x="1910" y="316"/>
                      <a:pt x="2015" y="320"/>
                      <a:pt x="2119" y="320"/>
                    </a:cubicBezTo>
                    <a:cubicBezTo>
                      <a:pt x="2575" y="320"/>
                      <a:pt x="3031" y="240"/>
                      <a:pt x="3432" y="10"/>
                    </a:cubicBezTo>
                    <a:cubicBezTo>
                      <a:pt x="3442" y="7"/>
                      <a:pt x="3439" y="0"/>
                      <a:pt x="3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7" name="Google Shape;1157;p28"/>
              <p:cNvSpPr/>
              <p:nvPr/>
            </p:nvSpPr>
            <p:spPr>
              <a:xfrm>
                <a:off x="857764" y="2657085"/>
                <a:ext cx="380617" cy="154259"/>
              </a:xfrm>
              <a:custGeom>
                <a:avLst/>
                <a:gdLst/>
                <a:ahLst/>
                <a:cxnLst/>
                <a:rect l="l" t="t" r="r" b="b"/>
                <a:pathLst>
                  <a:path w="4276" h="1733" extrusionOk="0">
                    <a:moveTo>
                      <a:pt x="1" y="1401"/>
                    </a:moveTo>
                    <a:lnTo>
                      <a:pt x="1" y="1401"/>
                    </a:lnTo>
                    <a:cubicBezTo>
                      <a:pt x="1" y="1402"/>
                      <a:pt x="1" y="1402"/>
                      <a:pt x="1" y="1402"/>
                    </a:cubicBezTo>
                    <a:cubicBezTo>
                      <a:pt x="2" y="1403"/>
                      <a:pt x="2" y="1403"/>
                      <a:pt x="2" y="1403"/>
                    </a:cubicBezTo>
                    <a:cubicBezTo>
                      <a:pt x="2" y="1403"/>
                      <a:pt x="2" y="1402"/>
                      <a:pt x="1" y="1401"/>
                    </a:cubicBezTo>
                    <a:close/>
                    <a:moveTo>
                      <a:pt x="2575" y="1"/>
                    </a:moveTo>
                    <a:cubicBezTo>
                      <a:pt x="2407" y="1"/>
                      <a:pt x="2238" y="21"/>
                      <a:pt x="2074" y="59"/>
                    </a:cubicBezTo>
                    <a:cubicBezTo>
                      <a:pt x="1677" y="163"/>
                      <a:pt x="1303" y="333"/>
                      <a:pt x="963" y="565"/>
                    </a:cubicBezTo>
                    <a:cubicBezTo>
                      <a:pt x="608" y="798"/>
                      <a:pt x="281" y="1078"/>
                      <a:pt x="1" y="1399"/>
                    </a:cubicBezTo>
                    <a:cubicBezTo>
                      <a:pt x="1" y="1400"/>
                      <a:pt x="1" y="1401"/>
                      <a:pt x="1" y="1401"/>
                    </a:cubicBezTo>
                    <a:lnTo>
                      <a:pt x="1" y="1401"/>
                    </a:lnTo>
                    <a:cubicBezTo>
                      <a:pt x="325" y="1084"/>
                      <a:pt x="680" y="801"/>
                      <a:pt x="1064" y="556"/>
                    </a:cubicBezTo>
                    <a:cubicBezTo>
                      <a:pt x="1519" y="275"/>
                      <a:pt x="2050" y="54"/>
                      <a:pt x="2587" y="54"/>
                    </a:cubicBezTo>
                    <a:cubicBezTo>
                      <a:pt x="2777" y="54"/>
                      <a:pt x="2967" y="81"/>
                      <a:pt x="3155" y="144"/>
                    </a:cubicBezTo>
                    <a:cubicBezTo>
                      <a:pt x="3825" y="373"/>
                      <a:pt x="4219" y="1028"/>
                      <a:pt x="4197" y="1716"/>
                    </a:cubicBezTo>
                    <a:cubicBezTo>
                      <a:pt x="4200" y="1726"/>
                      <a:pt x="4203" y="1732"/>
                      <a:pt x="4212" y="1732"/>
                    </a:cubicBezTo>
                    <a:cubicBezTo>
                      <a:pt x="4222" y="1732"/>
                      <a:pt x="4231" y="1729"/>
                      <a:pt x="4234" y="1716"/>
                    </a:cubicBezTo>
                    <a:cubicBezTo>
                      <a:pt x="4275" y="1342"/>
                      <a:pt x="4171" y="965"/>
                      <a:pt x="3948" y="660"/>
                    </a:cubicBezTo>
                    <a:cubicBezTo>
                      <a:pt x="3625" y="203"/>
                      <a:pt x="3107" y="1"/>
                      <a:pt x="2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8" name="Google Shape;1158;p28"/>
              <p:cNvSpPr/>
              <p:nvPr/>
            </p:nvSpPr>
            <p:spPr>
              <a:xfrm>
                <a:off x="1004455" y="3013487"/>
                <a:ext cx="210069" cy="185502"/>
              </a:xfrm>
              <a:custGeom>
                <a:avLst/>
                <a:gdLst/>
                <a:ahLst/>
                <a:cxnLst/>
                <a:rect l="l" t="t" r="r" b="b"/>
                <a:pathLst>
                  <a:path w="2360" h="2084" extrusionOk="0">
                    <a:moveTo>
                      <a:pt x="1170" y="138"/>
                    </a:moveTo>
                    <a:cubicBezTo>
                      <a:pt x="1459" y="138"/>
                      <a:pt x="1739" y="276"/>
                      <a:pt x="1916" y="521"/>
                    </a:cubicBezTo>
                    <a:cubicBezTo>
                      <a:pt x="1957" y="578"/>
                      <a:pt x="1995" y="647"/>
                      <a:pt x="2020" y="716"/>
                    </a:cubicBezTo>
                    <a:cubicBezTo>
                      <a:pt x="2199" y="1185"/>
                      <a:pt x="1964" y="1704"/>
                      <a:pt x="1498" y="1880"/>
                    </a:cubicBezTo>
                    <a:cubicBezTo>
                      <a:pt x="1391" y="1921"/>
                      <a:pt x="1282" y="1940"/>
                      <a:pt x="1175" y="1940"/>
                    </a:cubicBezTo>
                    <a:cubicBezTo>
                      <a:pt x="811" y="1940"/>
                      <a:pt x="470" y="1717"/>
                      <a:pt x="334" y="1358"/>
                    </a:cubicBezTo>
                    <a:cubicBezTo>
                      <a:pt x="158" y="889"/>
                      <a:pt x="394" y="370"/>
                      <a:pt x="856" y="194"/>
                    </a:cubicBezTo>
                    <a:cubicBezTo>
                      <a:pt x="959" y="156"/>
                      <a:pt x="1065" y="138"/>
                      <a:pt x="1170" y="138"/>
                    </a:cubicBezTo>
                    <a:close/>
                    <a:moveTo>
                      <a:pt x="1178" y="0"/>
                    </a:moveTo>
                    <a:cubicBezTo>
                      <a:pt x="1055" y="0"/>
                      <a:pt x="930" y="22"/>
                      <a:pt x="809" y="68"/>
                    </a:cubicBezTo>
                    <a:cubicBezTo>
                      <a:pt x="271" y="273"/>
                      <a:pt x="1" y="870"/>
                      <a:pt x="205" y="1408"/>
                    </a:cubicBezTo>
                    <a:cubicBezTo>
                      <a:pt x="364" y="1827"/>
                      <a:pt x="757" y="2083"/>
                      <a:pt x="1176" y="2083"/>
                    </a:cubicBezTo>
                    <a:cubicBezTo>
                      <a:pt x="1299" y="2083"/>
                      <a:pt x="1424" y="2061"/>
                      <a:pt x="1545" y="2015"/>
                    </a:cubicBezTo>
                    <a:cubicBezTo>
                      <a:pt x="1624" y="1984"/>
                      <a:pt x="1702" y="1943"/>
                      <a:pt x="1775" y="1896"/>
                    </a:cubicBezTo>
                    <a:cubicBezTo>
                      <a:pt x="2247" y="1565"/>
                      <a:pt x="2360" y="917"/>
                      <a:pt x="2030" y="446"/>
                    </a:cubicBezTo>
                    <a:cubicBezTo>
                      <a:pt x="1832" y="161"/>
                      <a:pt x="1511" y="0"/>
                      <a:pt x="1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59" name="Google Shape;1159;p28"/>
              <p:cNvSpPr/>
              <p:nvPr/>
            </p:nvSpPr>
            <p:spPr>
              <a:xfrm>
                <a:off x="1216390" y="2920292"/>
                <a:ext cx="161914" cy="176957"/>
              </a:xfrm>
              <a:custGeom>
                <a:avLst/>
                <a:gdLst/>
                <a:ahLst/>
                <a:cxnLst/>
                <a:rect l="l" t="t" r="r" b="b"/>
                <a:pathLst>
                  <a:path w="1819" h="1988" extrusionOk="0">
                    <a:moveTo>
                      <a:pt x="674" y="146"/>
                    </a:moveTo>
                    <a:cubicBezTo>
                      <a:pt x="772" y="146"/>
                      <a:pt x="870" y="170"/>
                      <a:pt x="957" y="219"/>
                    </a:cubicBezTo>
                    <a:cubicBezTo>
                      <a:pt x="1158" y="326"/>
                      <a:pt x="1322" y="499"/>
                      <a:pt x="1426" y="703"/>
                    </a:cubicBezTo>
                    <a:cubicBezTo>
                      <a:pt x="1652" y="1144"/>
                      <a:pt x="1586" y="1634"/>
                      <a:pt x="1275" y="1795"/>
                    </a:cubicBezTo>
                    <a:cubicBezTo>
                      <a:pt x="1207" y="1830"/>
                      <a:pt x="1133" y="1847"/>
                      <a:pt x="1057" y="1847"/>
                    </a:cubicBezTo>
                    <a:cubicBezTo>
                      <a:pt x="784" y="1847"/>
                      <a:pt x="476" y="1632"/>
                      <a:pt x="297" y="1288"/>
                    </a:cubicBezTo>
                    <a:cubicBezTo>
                      <a:pt x="186" y="1087"/>
                      <a:pt x="142" y="857"/>
                      <a:pt x="171" y="628"/>
                    </a:cubicBezTo>
                    <a:cubicBezTo>
                      <a:pt x="186" y="448"/>
                      <a:pt x="290" y="285"/>
                      <a:pt x="447" y="197"/>
                    </a:cubicBezTo>
                    <a:cubicBezTo>
                      <a:pt x="463" y="187"/>
                      <a:pt x="479" y="184"/>
                      <a:pt x="495" y="175"/>
                    </a:cubicBezTo>
                    <a:cubicBezTo>
                      <a:pt x="553" y="155"/>
                      <a:pt x="614" y="146"/>
                      <a:pt x="674" y="146"/>
                    </a:cubicBezTo>
                    <a:close/>
                    <a:moveTo>
                      <a:pt x="684" y="1"/>
                    </a:moveTo>
                    <a:cubicBezTo>
                      <a:pt x="346" y="1"/>
                      <a:pt x="60" y="264"/>
                      <a:pt x="39" y="609"/>
                    </a:cubicBezTo>
                    <a:cubicBezTo>
                      <a:pt x="1" y="864"/>
                      <a:pt x="54" y="1128"/>
                      <a:pt x="174" y="1354"/>
                    </a:cubicBezTo>
                    <a:cubicBezTo>
                      <a:pt x="379" y="1746"/>
                      <a:pt x="736" y="1988"/>
                      <a:pt x="1063" y="1988"/>
                    </a:cubicBezTo>
                    <a:cubicBezTo>
                      <a:pt x="1138" y="1988"/>
                      <a:pt x="1211" y="1975"/>
                      <a:pt x="1281" y="1949"/>
                    </a:cubicBezTo>
                    <a:cubicBezTo>
                      <a:pt x="1300" y="1942"/>
                      <a:pt x="1322" y="1933"/>
                      <a:pt x="1347" y="1927"/>
                    </a:cubicBezTo>
                    <a:cubicBezTo>
                      <a:pt x="1724" y="1729"/>
                      <a:pt x="1819" y="1153"/>
                      <a:pt x="1555" y="643"/>
                    </a:cubicBezTo>
                    <a:cubicBezTo>
                      <a:pt x="1438" y="411"/>
                      <a:pt x="1253" y="219"/>
                      <a:pt x="1023" y="96"/>
                    </a:cubicBezTo>
                    <a:cubicBezTo>
                      <a:pt x="935" y="43"/>
                      <a:pt x="831" y="11"/>
                      <a:pt x="724" y="2"/>
                    </a:cubicBezTo>
                    <a:cubicBezTo>
                      <a:pt x="711" y="1"/>
                      <a:pt x="697" y="1"/>
                      <a:pt x="6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60" name="Google Shape;1160;p28"/>
              <p:cNvSpPr/>
              <p:nvPr/>
            </p:nvSpPr>
            <p:spPr>
              <a:xfrm>
                <a:off x="1175534" y="3021676"/>
                <a:ext cx="59994" cy="42192"/>
              </a:xfrm>
              <a:custGeom>
                <a:avLst/>
                <a:gdLst/>
                <a:ahLst/>
                <a:cxnLst/>
                <a:rect l="l" t="t" r="r" b="b"/>
                <a:pathLst>
                  <a:path w="674" h="474" extrusionOk="0">
                    <a:moveTo>
                      <a:pt x="523" y="1"/>
                    </a:moveTo>
                    <a:cubicBezTo>
                      <a:pt x="253" y="1"/>
                      <a:pt x="68" y="259"/>
                      <a:pt x="1" y="420"/>
                    </a:cubicBezTo>
                    <a:lnTo>
                      <a:pt x="130" y="473"/>
                    </a:lnTo>
                    <a:cubicBezTo>
                      <a:pt x="138" y="459"/>
                      <a:pt x="276" y="140"/>
                      <a:pt x="522" y="140"/>
                    </a:cubicBezTo>
                    <a:cubicBezTo>
                      <a:pt x="555" y="140"/>
                      <a:pt x="590" y="146"/>
                      <a:pt x="627" y="159"/>
                    </a:cubicBezTo>
                    <a:lnTo>
                      <a:pt x="674" y="27"/>
                    </a:lnTo>
                    <a:cubicBezTo>
                      <a:pt x="621" y="9"/>
                      <a:pt x="571" y="1"/>
                      <a:pt x="5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61" name="Google Shape;1161;p28"/>
              <p:cNvSpPr/>
              <p:nvPr/>
            </p:nvSpPr>
            <p:spPr>
              <a:xfrm>
                <a:off x="841297" y="3122793"/>
                <a:ext cx="188172" cy="147405"/>
              </a:xfrm>
              <a:custGeom>
                <a:avLst/>
                <a:gdLst/>
                <a:ahLst/>
                <a:cxnLst/>
                <a:rect l="l" t="t" r="r" b="b"/>
                <a:pathLst>
                  <a:path w="2114" h="1656" extrusionOk="0">
                    <a:moveTo>
                      <a:pt x="2060" y="1"/>
                    </a:moveTo>
                    <a:cubicBezTo>
                      <a:pt x="1988" y="29"/>
                      <a:pt x="497" y="658"/>
                      <a:pt x="261" y="831"/>
                    </a:cubicBezTo>
                    <a:cubicBezTo>
                      <a:pt x="10" y="1020"/>
                      <a:pt x="0" y="1592"/>
                      <a:pt x="0" y="1655"/>
                    </a:cubicBezTo>
                    <a:lnTo>
                      <a:pt x="139" y="1655"/>
                    </a:lnTo>
                    <a:cubicBezTo>
                      <a:pt x="139" y="1498"/>
                      <a:pt x="173" y="1061"/>
                      <a:pt x="343" y="944"/>
                    </a:cubicBezTo>
                    <a:cubicBezTo>
                      <a:pt x="526" y="806"/>
                      <a:pt x="1614" y="331"/>
                      <a:pt x="2114" y="130"/>
                    </a:cubicBezTo>
                    <a:lnTo>
                      <a:pt x="20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62" name="Google Shape;1162;p28"/>
              <p:cNvSpPr/>
              <p:nvPr/>
            </p:nvSpPr>
            <p:spPr>
              <a:xfrm>
                <a:off x="788068" y="3144779"/>
                <a:ext cx="209268" cy="166186"/>
              </a:xfrm>
              <a:custGeom>
                <a:avLst/>
                <a:gdLst/>
                <a:ahLst/>
                <a:cxnLst/>
                <a:rect l="l" t="t" r="r" b="b"/>
                <a:pathLst>
                  <a:path w="2351" h="1867" extrusionOk="0">
                    <a:moveTo>
                      <a:pt x="704" y="1"/>
                    </a:moveTo>
                    <a:cubicBezTo>
                      <a:pt x="574" y="1"/>
                      <a:pt x="459" y="37"/>
                      <a:pt x="378" y="128"/>
                    </a:cubicBezTo>
                    <a:cubicBezTo>
                      <a:pt x="1" y="553"/>
                      <a:pt x="1083" y="1858"/>
                      <a:pt x="1709" y="1864"/>
                    </a:cubicBezTo>
                    <a:cubicBezTo>
                      <a:pt x="1726" y="1866"/>
                      <a:pt x="1743" y="1866"/>
                      <a:pt x="1760" y="1866"/>
                    </a:cubicBezTo>
                    <a:cubicBezTo>
                      <a:pt x="2065" y="1866"/>
                      <a:pt x="2323" y="1630"/>
                      <a:pt x="2350" y="1317"/>
                    </a:cubicBezTo>
                    <a:lnTo>
                      <a:pt x="2350" y="1295"/>
                    </a:lnTo>
                    <a:lnTo>
                      <a:pt x="1850" y="477"/>
                    </a:lnTo>
                    <a:cubicBezTo>
                      <a:pt x="1850" y="477"/>
                      <a:pt x="1176" y="1"/>
                      <a:pt x="704"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63" name="Google Shape;1163;p28"/>
              <p:cNvSpPr/>
              <p:nvPr/>
            </p:nvSpPr>
            <p:spPr>
              <a:xfrm>
                <a:off x="849664" y="3186614"/>
                <a:ext cx="122926" cy="89369"/>
              </a:xfrm>
              <a:custGeom>
                <a:avLst/>
                <a:gdLst/>
                <a:ahLst/>
                <a:cxnLst/>
                <a:rect l="l" t="t" r="r" b="b"/>
                <a:pathLst>
                  <a:path w="1381" h="1004" extrusionOk="0">
                    <a:moveTo>
                      <a:pt x="190" y="0"/>
                    </a:moveTo>
                    <a:cubicBezTo>
                      <a:pt x="129" y="0"/>
                      <a:pt x="69" y="8"/>
                      <a:pt x="10" y="23"/>
                    </a:cubicBezTo>
                    <a:cubicBezTo>
                      <a:pt x="1" y="23"/>
                      <a:pt x="1" y="39"/>
                      <a:pt x="10" y="39"/>
                    </a:cubicBezTo>
                    <a:cubicBezTo>
                      <a:pt x="450" y="58"/>
                      <a:pt x="784" y="341"/>
                      <a:pt x="1057" y="668"/>
                    </a:cubicBezTo>
                    <a:cubicBezTo>
                      <a:pt x="984" y="621"/>
                      <a:pt x="907" y="592"/>
                      <a:pt x="830" y="592"/>
                    </a:cubicBezTo>
                    <a:cubicBezTo>
                      <a:pt x="736" y="592"/>
                      <a:pt x="645" y="637"/>
                      <a:pt x="567" y="749"/>
                    </a:cubicBezTo>
                    <a:cubicBezTo>
                      <a:pt x="562" y="759"/>
                      <a:pt x="570" y="769"/>
                      <a:pt x="578" y="769"/>
                    </a:cubicBezTo>
                    <a:cubicBezTo>
                      <a:pt x="581" y="769"/>
                      <a:pt x="583" y="768"/>
                      <a:pt x="586" y="765"/>
                    </a:cubicBezTo>
                    <a:cubicBezTo>
                      <a:pt x="650" y="716"/>
                      <a:pt x="728" y="691"/>
                      <a:pt x="806" y="691"/>
                    </a:cubicBezTo>
                    <a:cubicBezTo>
                      <a:pt x="876" y="691"/>
                      <a:pt x="946" y="711"/>
                      <a:pt x="1007" y="749"/>
                    </a:cubicBezTo>
                    <a:cubicBezTo>
                      <a:pt x="1114" y="822"/>
                      <a:pt x="1212" y="900"/>
                      <a:pt x="1300" y="995"/>
                    </a:cubicBezTo>
                    <a:cubicBezTo>
                      <a:pt x="1307" y="1001"/>
                      <a:pt x="1315" y="1003"/>
                      <a:pt x="1324" y="1003"/>
                    </a:cubicBezTo>
                    <a:cubicBezTo>
                      <a:pt x="1352" y="1003"/>
                      <a:pt x="1381" y="974"/>
                      <a:pt x="1356" y="948"/>
                    </a:cubicBezTo>
                    <a:lnTo>
                      <a:pt x="1350" y="938"/>
                    </a:lnTo>
                    <a:cubicBezTo>
                      <a:pt x="1204" y="489"/>
                      <a:pt x="688"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64" name="Google Shape;1164;p28"/>
              <p:cNvSpPr/>
              <p:nvPr/>
            </p:nvSpPr>
            <p:spPr>
              <a:xfrm>
                <a:off x="938141" y="3480352"/>
                <a:ext cx="433758" cy="382220"/>
              </a:xfrm>
              <a:custGeom>
                <a:avLst/>
                <a:gdLst/>
                <a:ahLst/>
                <a:cxnLst/>
                <a:rect l="l" t="t" r="r" b="b"/>
                <a:pathLst>
                  <a:path w="4873" h="4294" extrusionOk="0">
                    <a:moveTo>
                      <a:pt x="567" y="0"/>
                    </a:moveTo>
                    <a:lnTo>
                      <a:pt x="0" y="906"/>
                    </a:lnTo>
                    <a:cubicBezTo>
                      <a:pt x="0" y="906"/>
                      <a:pt x="2855" y="4294"/>
                      <a:pt x="2981" y="4294"/>
                    </a:cubicBezTo>
                    <a:cubicBezTo>
                      <a:pt x="2984" y="4294"/>
                      <a:pt x="2986" y="4292"/>
                      <a:pt x="2985" y="4287"/>
                    </a:cubicBezTo>
                    <a:lnTo>
                      <a:pt x="3523" y="2469"/>
                    </a:lnTo>
                    <a:lnTo>
                      <a:pt x="4872" y="3460"/>
                    </a:lnTo>
                    <a:lnTo>
                      <a:pt x="4316" y="529"/>
                    </a:lnTo>
                    <a:lnTo>
                      <a:pt x="3869" y="13"/>
                    </a:lnTo>
                    <a:lnTo>
                      <a:pt x="3391" y="2098"/>
                    </a:lnTo>
                    <a:lnTo>
                      <a:pt x="5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65" name="Google Shape;1165;p28"/>
              <p:cNvSpPr/>
              <p:nvPr/>
            </p:nvSpPr>
            <p:spPr>
              <a:xfrm>
                <a:off x="933424" y="3528151"/>
                <a:ext cx="447466" cy="348128"/>
              </a:xfrm>
              <a:custGeom>
                <a:avLst/>
                <a:gdLst/>
                <a:ahLst/>
                <a:cxnLst/>
                <a:rect l="l" t="t" r="r" b="b"/>
                <a:pathLst>
                  <a:path w="5027" h="3911" extrusionOk="0">
                    <a:moveTo>
                      <a:pt x="4388" y="1"/>
                    </a:moveTo>
                    <a:cubicBezTo>
                      <a:pt x="4381" y="1"/>
                      <a:pt x="4373" y="5"/>
                      <a:pt x="4372" y="14"/>
                    </a:cubicBezTo>
                    <a:cubicBezTo>
                      <a:pt x="4350" y="498"/>
                      <a:pt x="4771" y="2338"/>
                      <a:pt x="4844" y="2781"/>
                    </a:cubicBezTo>
                    <a:cubicBezTo>
                      <a:pt x="4841" y="2781"/>
                      <a:pt x="4841" y="2778"/>
                      <a:pt x="4837" y="2778"/>
                    </a:cubicBezTo>
                    <a:cubicBezTo>
                      <a:pt x="4781" y="2735"/>
                      <a:pt x="3617" y="1932"/>
                      <a:pt x="3586" y="1932"/>
                    </a:cubicBezTo>
                    <a:cubicBezTo>
                      <a:pt x="3586" y="1932"/>
                      <a:pt x="3586" y="1932"/>
                      <a:pt x="3586" y="1932"/>
                    </a:cubicBezTo>
                    <a:cubicBezTo>
                      <a:pt x="3450" y="2228"/>
                      <a:pt x="3054" y="3549"/>
                      <a:pt x="3032" y="3668"/>
                    </a:cubicBezTo>
                    <a:cubicBezTo>
                      <a:pt x="2557" y="3102"/>
                      <a:pt x="569" y="888"/>
                      <a:pt x="31" y="369"/>
                    </a:cubicBezTo>
                    <a:cubicBezTo>
                      <a:pt x="29" y="365"/>
                      <a:pt x="26" y="364"/>
                      <a:pt x="22" y="364"/>
                    </a:cubicBezTo>
                    <a:cubicBezTo>
                      <a:pt x="17" y="364"/>
                      <a:pt x="11" y="367"/>
                      <a:pt x="9" y="369"/>
                    </a:cubicBezTo>
                    <a:cubicBezTo>
                      <a:pt x="3" y="372"/>
                      <a:pt x="0" y="385"/>
                      <a:pt x="9" y="388"/>
                    </a:cubicBezTo>
                    <a:cubicBezTo>
                      <a:pt x="443" y="994"/>
                      <a:pt x="3008" y="3911"/>
                      <a:pt x="3048" y="3911"/>
                    </a:cubicBezTo>
                    <a:cubicBezTo>
                      <a:pt x="3048" y="3911"/>
                      <a:pt x="3048" y="3911"/>
                      <a:pt x="3048" y="3911"/>
                    </a:cubicBezTo>
                    <a:cubicBezTo>
                      <a:pt x="3048" y="3911"/>
                      <a:pt x="3048" y="3911"/>
                      <a:pt x="3048" y="3911"/>
                    </a:cubicBezTo>
                    <a:cubicBezTo>
                      <a:pt x="3074" y="3911"/>
                      <a:pt x="3567" y="2293"/>
                      <a:pt x="3611" y="1992"/>
                    </a:cubicBezTo>
                    <a:cubicBezTo>
                      <a:pt x="3810" y="2171"/>
                      <a:pt x="4941" y="3053"/>
                      <a:pt x="5022" y="3053"/>
                    </a:cubicBezTo>
                    <a:cubicBezTo>
                      <a:pt x="5025" y="3053"/>
                      <a:pt x="5026" y="3052"/>
                      <a:pt x="5026" y="3049"/>
                    </a:cubicBezTo>
                    <a:cubicBezTo>
                      <a:pt x="4957" y="2520"/>
                      <a:pt x="4863" y="1986"/>
                      <a:pt x="4743" y="1457"/>
                    </a:cubicBezTo>
                    <a:cubicBezTo>
                      <a:pt x="4636" y="979"/>
                      <a:pt x="4539" y="492"/>
                      <a:pt x="4406" y="14"/>
                    </a:cubicBezTo>
                    <a:cubicBezTo>
                      <a:pt x="4405" y="5"/>
                      <a:pt x="4396" y="1"/>
                      <a:pt x="4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96">
          <a:extLst>
            <a:ext uri="{FF2B5EF4-FFF2-40B4-BE49-F238E27FC236}">
              <a16:creationId xmlns:a16="http://schemas.microsoft.com/office/drawing/2014/main" id="{EE10728A-1F14-163B-C07B-7905B9770DE0}"/>
            </a:ext>
          </a:extLst>
        </p:cNvPr>
        <p:cNvGrpSpPr/>
        <p:nvPr/>
      </p:nvGrpSpPr>
      <p:grpSpPr>
        <a:xfrm>
          <a:off x="0" y="0"/>
          <a:ext cx="0" cy="0"/>
          <a:chOff x="0" y="0"/>
          <a:chExt cx="0" cy="0"/>
        </a:xfrm>
      </p:grpSpPr>
      <p:grpSp>
        <p:nvGrpSpPr>
          <p:cNvPr id="1799" name="Google Shape;1799;p42">
            <a:extLst>
              <a:ext uri="{FF2B5EF4-FFF2-40B4-BE49-F238E27FC236}">
                <a16:creationId xmlns:a16="http://schemas.microsoft.com/office/drawing/2014/main" id="{92C8B626-8884-9A88-7EDC-0AFC070B4E99}"/>
              </a:ext>
            </a:extLst>
          </p:cNvPr>
          <p:cNvGrpSpPr/>
          <p:nvPr/>
        </p:nvGrpSpPr>
        <p:grpSpPr>
          <a:xfrm>
            <a:off x="8151137" y="801257"/>
            <a:ext cx="934586" cy="935061"/>
            <a:chOff x="4205500" y="2990700"/>
            <a:chExt cx="443499" cy="443725"/>
          </a:xfrm>
        </p:grpSpPr>
        <p:sp>
          <p:nvSpPr>
            <p:cNvPr id="1800" name="Google Shape;1800;p42">
              <a:extLst>
                <a:ext uri="{FF2B5EF4-FFF2-40B4-BE49-F238E27FC236}">
                  <a16:creationId xmlns:a16="http://schemas.microsoft.com/office/drawing/2014/main" id="{CFC76DD1-B672-DFE7-7BCD-8B7CA6D16BDF}"/>
                </a:ext>
              </a:extLst>
            </p:cNvPr>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1" name="Google Shape;1801;p42">
              <a:extLst>
                <a:ext uri="{FF2B5EF4-FFF2-40B4-BE49-F238E27FC236}">
                  <a16:creationId xmlns:a16="http://schemas.microsoft.com/office/drawing/2014/main" id="{04A9DD9F-E32B-A7B0-4F9A-AB2045B5FC49}"/>
                </a:ext>
              </a:extLst>
            </p:cNvPr>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2" name="Google Shape;1802;p42">
              <a:extLst>
                <a:ext uri="{FF2B5EF4-FFF2-40B4-BE49-F238E27FC236}">
                  <a16:creationId xmlns:a16="http://schemas.microsoft.com/office/drawing/2014/main" id="{BB036A33-4CEE-4DD4-9667-3ADF2FE496D5}"/>
                </a:ext>
              </a:extLst>
            </p:cNvPr>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3" name="Google Shape;1803;p42">
              <a:extLst>
                <a:ext uri="{FF2B5EF4-FFF2-40B4-BE49-F238E27FC236}">
                  <a16:creationId xmlns:a16="http://schemas.microsoft.com/office/drawing/2014/main" id="{37FA7A2D-5754-7E71-845A-95A10A4966F0}"/>
                </a:ext>
              </a:extLst>
            </p:cNvPr>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804" name="Google Shape;1804;p42">
              <a:extLst>
                <a:ext uri="{FF2B5EF4-FFF2-40B4-BE49-F238E27FC236}">
                  <a16:creationId xmlns:a16="http://schemas.microsoft.com/office/drawing/2014/main" id="{F139EFF6-D1A2-AB6F-143F-E8A435A81664}"/>
                </a:ext>
              </a:extLst>
            </p:cNvPr>
            <p:cNvGrpSpPr/>
            <p:nvPr/>
          </p:nvGrpSpPr>
          <p:grpSpPr>
            <a:xfrm>
              <a:off x="4205728" y="2990700"/>
              <a:ext cx="443271" cy="443725"/>
              <a:chOff x="4205728" y="2990700"/>
              <a:chExt cx="443271" cy="443725"/>
            </a:xfrm>
          </p:grpSpPr>
          <p:sp>
            <p:nvSpPr>
              <p:cNvPr id="1805" name="Google Shape;1805;p42">
                <a:extLst>
                  <a:ext uri="{FF2B5EF4-FFF2-40B4-BE49-F238E27FC236}">
                    <a16:creationId xmlns:a16="http://schemas.microsoft.com/office/drawing/2014/main" id="{15495B1F-3CA8-D0D6-3987-44A4DDEF4462}"/>
                  </a:ext>
                </a:extLst>
              </p:cNvPr>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6" name="Google Shape;1806;p42">
                <a:extLst>
                  <a:ext uri="{FF2B5EF4-FFF2-40B4-BE49-F238E27FC236}">
                    <a16:creationId xmlns:a16="http://schemas.microsoft.com/office/drawing/2014/main" id="{34E5A785-98DC-19AA-D83D-26DA0F3A23F9}"/>
                  </a:ext>
                </a:extLst>
              </p:cNvPr>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7" name="Google Shape;1807;p42">
                <a:extLst>
                  <a:ext uri="{FF2B5EF4-FFF2-40B4-BE49-F238E27FC236}">
                    <a16:creationId xmlns:a16="http://schemas.microsoft.com/office/drawing/2014/main" id="{EFB2F3FD-A744-E691-303A-3347B1D2584E}"/>
                  </a:ext>
                </a:extLst>
              </p:cNvPr>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8" name="Google Shape;1808;p42">
                <a:extLst>
                  <a:ext uri="{FF2B5EF4-FFF2-40B4-BE49-F238E27FC236}">
                    <a16:creationId xmlns:a16="http://schemas.microsoft.com/office/drawing/2014/main" id="{9E29B76F-525E-1700-D53F-D371B9F816AA}"/>
                  </a:ext>
                </a:extLst>
              </p:cNvPr>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9" name="Google Shape;1809;p42">
                <a:extLst>
                  <a:ext uri="{FF2B5EF4-FFF2-40B4-BE49-F238E27FC236}">
                    <a16:creationId xmlns:a16="http://schemas.microsoft.com/office/drawing/2014/main" id="{0E899A5D-774B-F07C-7B00-2BE2C33737BB}"/>
                  </a:ext>
                </a:extLst>
              </p:cNvPr>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0" name="Google Shape;1810;p42">
                <a:extLst>
                  <a:ext uri="{FF2B5EF4-FFF2-40B4-BE49-F238E27FC236}">
                    <a16:creationId xmlns:a16="http://schemas.microsoft.com/office/drawing/2014/main" id="{DC56C1CF-C9C2-C691-49F4-EE8D69C039D1}"/>
                  </a:ext>
                </a:extLst>
              </p:cNvPr>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1" name="Google Shape;1811;p42">
                <a:extLst>
                  <a:ext uri="{FF2B5EF4-FFF2-40B4-BE49-F238E27FC236}">
                    <a16:creationId xmlns:a16="http://schemas.microsoft.com/office/drawing/2014/main" id="{5C3436B9-AACA-2A8F-E697-E0BD7ED507DF}"/>
                  </a:ext>
                </a:extLst>
              </p:cNvPr>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2" name="Google Shape;1812;p42">
                <a:extLst>
                  <a:ext uri="{FF2B5EF4-FFF2-40B4-BE49-F238E27FC236}">
                    <a16:creationId xmlns:a16="http://schemas.microsoft.com/office/drawing/2014/main" id="{33C7A494-9391-62E7-7B8F-ECFFCB4E0CFF}"/>
                  </a:ext>
                </a:extLst>
              </p:cNvPr>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813" name="Google Shape;1813;p42">
              <a:extLst>
                <a:ext uri="{FF2B5EF4-FFF2-40B4-BE49-F238E27FC236}">
                  <a16:creationId xmlns:a16="http://schemas.microsoft.com/office/drawing/2014/main" id="{4D547A15-106F-8A0C-AE44-DCD5891EE05A}"/>
                </a:ext>
              </a:extLst>
            </p:cNvPr>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4" name="Google Shape;1814;p42">
              <a:extLst>
                <a:ext uri="{FF2B5EF4-FFF2-40B4-BE49-F238E27FC236}">
                  <a16:creationId xmlns:a16="http://schemas.microsoft.com/office/drawing/2014/main" id="{D7A2927A-FECA-3D91-E0CB-101AF84F7CAC}"/>
                </a:ext>
              </a:extLst>
            </p:cNvPr>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5" name="Google Shape;1815;p42">
              <a:extLst>
                <a:ext uri="{FF2B5EF4-FFF2-40B4-BE49-F238E27FC236}">
                  <a16:creationId xmlns:a16="http://schemas.microsoft.com/office/drawing/2014/main" id="{46A3A62D-BD51-7F43-2058-3A19EC7EBEC2}"/>
                </a:ext>
              </a:extLst>
            </p:cNvPr>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6" name="Google Shape;1816;p42">
              <a:extLst>
                <a:ext uri="{FF2B5EF4-FFF2-40B4-BE49-F238E27FC236}">
                  <a16:creationId xmlns:a16="http://schemas.microsoft.com/office/drawing/2014/main" id="{AFF1A4E4-9CE8-BC64-D311-B591721BD6BA}"/>
                </a:ext>
              </a:extLst>
            </p:cNvPr>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7" name="Google Shape;1817;p42">
              <a:extLst>
                <a:ext uri="{FF2B5EF4-FFF2-40B4-BE49-F238E27FC236}">
                  <a16:creationId xmlns:a16="http://schemas.microsoft.com/office/drawing/2014/main" id="{9BC0F903-7A4D-F350-9FC4-60915DA4EACC}"/>
                </a:ext>
              </a:extLst>
            </p:cNvPr>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8" name="Google Shape;1818;p42">
              <a:extLst>
                <a:ext uri="{FF2B5EF4-FFF2-40B4-BE49-F238E27FC236}">
                  <a16:creationId xmlns:a16="http://schemas.microsoft.com/office/drawing/2014/main" id="{2680D8A6-7E1B-0E60-AB7C-EB77F9A908FA}"/>
                </a:ext>
              </a:extLst>
            </p:cNvPr>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9" name="Google Shape;1819;p42">
              <a:extLst>
                <a:ext uri="{FF2B5EF4-FFF2-40B4-BE49-F238E27FC236}">
                  <a16:creationId xmlns:a16="http://schemas.microsoft.com/office/drawing/2014/main" id="{469531D0-A6C3-8274-6B2E-F31FA0E1AC35}"/>
                </a:ext>
              </a:extLst>
            </p:cNvPr>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0" name="Google Shape;1820;p42">
              <a:extLst>
                <a:ext uri="{FF2B5EF4-FFF2-40B4-BE49-F238E27FC236}">
                  <a16:creationId xmlns:a16="http://schemas.microsoft.com/office/drawing/2014/main" id="{D7B021DB-1B74-9C16-DC5E-2BB6FCBCAC77}"/>
                </a:ext>
              </a:extLst>
            </p:cNvPr>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21" name="Google Shape;1821;p42">
            <a:extLst>
              <a:ext uri="{FF2B5EF4-FFF2-40B4-BE49-F238E27FC236}">
                <a16:creationId xmlns:a16="http://schemas.microsoft.com/office/drawing/2014/main" id="{FD161002-77F7-9AFD-8D34-6AD34DD49F15}"/>
              </a:ext>
            </a:extLst>
          </p:cNvPr>
          <p:cNvGrpSpPr/>
          <p:nvPr/>
        </p:nvGrpSpPr>
        <p:grpSpPr>
          <a:xfrm>
            <a:off x="-483150" y="794859"/>
            <a:ext cx="1642159" cy="684216"/>
            <a:chOff x="262200" y="3357384"/>
            <a:chExt cx="1642159" cy="684216"/>
          </a:xfrm>
        </p:grpSpPr>
        <p:sp>
          <p:nvSpPr>
            <p:cNvPr id="1822" name="Google Shape;1822;p42">
              <a:extLst>
                <a:ext uri="{FF2B5EF4-FFF2-40B4-BE49-F238E27FC236}">
                  <a16:creationId xmlns:a16="http://schemas.microsoft.com/office/drawing/2014/main" id="{CCACD49D-B216-24EC-9779-99EC5251456B}"/>
                </a:ext>
              </a:extLst>
            </p:cNvPr>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3" name="Google Shape;1823;p42">
              <a:extLst>
                <a:ext uri="{FF2B5EF4-FFF2-40B4-BE49-F238E27FC236}">
                  <a16:creationId xmlns:a16="http://schemas.microsoft.com/office/drawing/2014/main" id="{0E8E98A7-8833-2738-D341-188C55FA5454}"/>
                </a:ext>
              </a:extLst>
            </p:cNvPr>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4" name="Google Shape;1824;p42">
              <a:extLst>
                <a:ext uri="{FF2B5EF4-FFF2-40B4-BE49-F238E27FC236}">
                  <a16:creationId xmlns:a16="http://schemas.microsoft.com/office/drawing/2014/main" id="{285A1006-F787-B400-FA32-92E871E2A457}"/>
                </a:ext>
              </a:extLst>
            </p:cNvPr>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5" name="Google Shape;1825;p42">
              <a:extLst>
                <a:ext uri="{FF2B5EF4-FFF2-40B4-BE49-F238E27FC236}">
                  <a16:creationId xmlns:a16="http://schemas.microsoft.com/office/drawing/2014/main" id="{224DDA35-8694-613F-C9C5-45A8FA504DF0}"/>
                </a:ext>
              </a:extLst>
            </p:cNvPr>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26" name="Google Shape;1826;p42">
            <a:extLst>
              <a:ext uri="{FF2B5EF4-FFF2-40B4-BE49-F238E27FC236}">
                <a16:creationId xmlns:a16="http://schemas.microsoft.com/office/drawing/2014/main" id="{CE7903B5-FCCB-6EEF-7B6E-F009EF525166}"/>
              </a:ext>
            </a:extLst>
          </p:cNvPr>
          <p:cNvGrpSpPr/>
          <p:nvPr/>
        </p:nvGrpSpPr>
        <p:grpSpPr>
          <a:xfrm>
            <a:off x="402150" y="3560842"/>
            <a:ext cx="1183409" cy="1716315"/>
            <a:chOff x="-2903125" y="3153817"/>
            <a:chExt cx="1183409" cy="1716315"/>
          </a:xfrm>
        </p:grpSpPr>
        <p:sp>
          <p:nvSpPr>
            <p:cNvPr id="1827" name="Google Shape;1827;p42">
              <a:extLst>
                <a:ext uri="{FF2B5EF4-FFF2-40B4-BE49-F238E27FC236}">
                  <a16:creationId xmlns:a16="http://schemas.microsoft.com/office/drawing/2014/main" id="{E9479992-1E10-5E27-28E5-9FB33A9ABD82}"/>
                </a:ext>
              </a:extLst>
            </p:cNvPr>
            <p:cNvSpPr/>
            <p:nvPr/>
          </p:nvSpPr>
          <p:spPr>
            <a:xfrm>
              <a:off x="-2244609" y="3779687"/>
              <a:ext cx="524893" cy="325009"/>
            </a:xfrm>
            <a:custGeom>
              <a:avLst/>
              <a:gdLst/>
              <a:ahLst/>
              <a:cxnLst/>
              <a:rect l="l" t="t" r="r" b="b"/>
              <a:pathLst>
                <a:path w="4325" h="2678" extrusionOk="0">
                  <a:moveTo>
                    <a:pt x="2259" y="1"/>
                  </a:moveTo>
                  <a:cubicBezTo>
                    <a:pt x="1315" y="1"/>
                    <a:pt x="503" y="627"/>
                    <a:pt x="0" y="1663"/>
                  </a:cubicBezTo>
                  <a:cubicBezTo>
                    <a:pt x="0" y="1663"/>
                    <a:pt x="366" y="1428"/>
                    <a:pt x="753" y="1428"/>
                  </a:cubicBezTo>
                  <a:cubicBezTo>
                    <a:pt x="875" y="1428"/>
                    <a:pt x="998" y="1451"/>
                    <a:pt x="1113" y="1512"/>
                  </a:cubicBezTo>
                  <a:cubicBezTo>
                    <a:pt x="1523" y="1730"/>
                    <a:pt x="2251" y="2678"/>
                    <a:pt x="3023" y="2678"/>
                  </a:cubicBezTo>
                  <a:cubicBezTo>
                    <a:pt x="3152" y="2678"/>
                    <a:pt x="3282" y="2651"/>
                    <a:pt x="3413" y="2591"/>
                  </a:cubicBezTo>
                  <a:cubicBezTo>
                    <a:pt x="4325" y="2166"/>
                    <a:pt x="4136" y="461"/>
                    <a:pt x="2919" y="100"/>
                  </a:cubicBezTo>
                  <a:cubicBezTo>
                    <a:pt x="2693" y="33"/>
                    <a:pt x="2473" y="1"/>
                    <a:pt x="22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8" name="Google Shape;1828;p42">
              <a:extLst>
                <a:ext uri="{FF2B5EF4-FFF2-40B4-BE49-F238E27FC236}">
                  <a16:creationId xmlns:a16="http://schemas.microsoft.com/office/drawing/2014/main" id="{D30D4D44-2508-7C44-E668-19EEA2A78454}"/>
                </a:ext>
              </a:extLst>
            </p:cNvPr>
            <p:cNvSpPr/>
            <p:nvPr/>
          </p:nvSpPr>
          <p:spPr>
            <a:xfrm>
              <a:off x="-2903125" y="3888550"/>
              <a:ext cx="596011" cy="459478"/>
            </a:xfrm>
            <a:custGeom>
              <a:avLst/>
              <a:gdLst/>
              <a:ahLst/>
              <a:cxnLst/>
              <a:rect l="l" t="t" r="r" b="b"/>
              <a:pathLst>
                <a:path w="4911" h="3786" extrusionOk="0">
                  <a:moveTo>
                    <a:pt x="3051" y="1"/>
                  </a:moveTo>
                  <a:cubicBezTo>
                    <a:pt x="2835" y="1"/>
                    <a:pt x="2600" y="25"/>
                    <a:pt x="2347" y="83"/>
                  </a:cubicBezTo>
                  <a:cubicBezTo>
                    <a:pt x="743" y="454"/>
                    <a:pt x="1" y="3398"/>
                    <a:pt x="1623" y="3754"/>
                  </a:cubicBezTo>
                  <a:cubicBezTo>
                    <a:pt x="1722" y="3775"/>
                    <a:pt x="1813" y="3785"/>
                    <a:pt x="1898" y="3785"/>
                  </a:cubicBezTo>
                  <a:cubicBezTo>
                    <a:pt x="3219" y="3785"/>
                    <a:pt x="3002" y="1354"/>
                    <a:pt x="3551" y="917"/>
                  </a:cubicBezTo>
                  <a:cubicBezTo>
                    <a:pt x="3781" y="740"/>
                    <a:pt x="4062" y="676"/>
                    <a:pt x="4320" y="676"/>
                  </a:cubicBezTo>
                  <a:cubicBezTo>
                    <a:pt x="4553" y="676"/>
                    <a:pt x="4768" y="729"/>
                    <a:pt x="4910" y="797"/>
                  </a:cubicBezTo>
                  <a:cubicBezTo>
                    <a:pt x="4910" y="797"/>
                    <a:pt x="4282" y="1"/>
                    <a:pt x="3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9" name="Google Shape;1829;p42">
              <a:extLst>
                <a:ext uri="{FF2B5EF4-FFF2-40B4-BE49-F238E27FC236}">
                  <a16:creationId xmlns:a16="http://schemas.microsoft.com/office/drawing/2014/main" id="{F3B78904-E246-AB1C-34D4-8E412D31AE70}"/>
                </a:ext>
              </a:extLst>
            </p:cNvPr>
            <p:cNvSpPr/>
            <p:nvPr/>
          </p:nvSpPr>
          <p:spPr>
            <a:xfrm>
              <a:off x="-2823389" y="3475065"/>
              <a:ext cx="415909" cy="332048"/>
            </a:xfrm>
            <a:custGeom>
              <a:avLst/>
              <a:gdLst/>
              <a:ahLst/>
              <a:cxnLst/>
              <a:rect l="l" t="t" r="r" b="b"/>
              <a:pathLst>
                <a:path w="3427" h="2736" extrusionOk="0">
                  <a:moveTo>
                    <a:pt x="1263" y="1"/>
                  </a:moveTo>
                  <a:cubicBezTo>
                    <a:pt x="387" y="1"/>
                    <a:pt x="0" y="1096"/>
                    <a:pt x="731" y="1808"/>
                  </a:cubicBezTo>
                  <a:cubicBezTo>
                    <a:pt x="1435" y="2487"/>
                    <a:pt x="2561" y="2182"/>
                    <a:pt x="3426" y="2735"/>
                  </a:cubicBezTo>
                  <a:cubicBezTo>
                    <a:pt x="3426" y="2735"/>
                    <a:pt x="3262" y="763"/>
                    <a:pt x="1794" y="122"/>
                  </a:cubicBezTo>
                  <a:cubicBezTo>
                    <a:pt x="1603" y="38"/>
                    <a:pt x="1424" y="1"/>
                    <a:pt x="1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0" name="Google Shape;1830;p42">
              <a:extLst>
                <a:ext uri="{FF2B5EF4-FFF2-40B4-BE49-F238E27FC236}">
                  <a16:creationId xmlns:a16="http://schemas.microsoft.com/office/drawing/2014/main" id="{E3E1B455-CB74-EFDE-87D0-049F207DABB8}"/>
                </a:ext>
              </a:extLst>
            </p:cNvPr>
            <p:cNvSpPr/>
            <p:nvPr/>
          </p:nvSpPr>
          <p:spPr>
            <a:xfrm>
              <a:off x="-2311116" y="3153817"/>
              <a:ext cx="519310" cy="610939"/>
            </a:xfrm>
            <a:custGeom>
              <a:avLst/>
              <a:gdLst/>
              <a:ahLst/>
              <a:cxnLst/>
              <a:rect l="l" t="t" r="r" b="b"/>
              <a:pathLst>
                <a:path w="4279" h="5034" extrusionOk="0">
                  <a:moveTo>
                    <a:pt x="2650" y="1"/>
                  </a:moveTo>
                  <a:cubicBezTo>
                    <a:pt x="1602" y="1"/>
                    <a:pt x="1" y="1828"/>
                    <a:pt x="344" y="5027"/>
                  </a:cubicBezTo>
                  <a:cubicBezTo>
                    <a:pt x="344" y="5031"/>
                    <a:pt x="345" y="5033"/>
                    <a:pt x="346" y="5033"/>
                  </a:cubicBezTo>
                  <a:cubicBezTo>
                    <a:pt x="374" y="5033"/>
                    <a:pt x="628" y="4272"/>
                    <a:pt x="1806" y="3599"/>
                  </a:cubicBezTo>
                  <a:cubicBezTo>
                    <a:pt x="2935" y="2951"/>
                    <a:pt x="4278" y="1265"/>
                    <a:pt x="3174" y="205"/>
                  </a:cubicBezTo>
                  <a:cubicBezTo>
                    <a:pt x="3032" y="68"/>
                    <a:pt x="2851" y="1"/>
                    <a:pt x="2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831" name="Google Shape;1831;p42">
              <a:extLst>
                <a:ext uri="{FF2B5EF4-FFF2-40B4-BE49-F238E27FC236}">
                  <a16:creationId xmlns:a16="http://schemas.microsoft.com/office/drawing/2014/main" id="{9EA11C89-FFE1-3E2B-A26A-A4FAB9F2280C}"/>
                </a:ext>
              </a:extLst>
            </p:cNvPr>
            <p:cNvGrpSpPr/>
            <p:nvPr/>
          </p:nvGrpSpPr>
          <p:grpSpPr>
            <a:xfrm>
              <a:off x="-2776907" y="3232339"/>
              <a:ext cx="941533" cy="1396033"/>
              <a:chOff x="-2776907" y="3232339"/>
              <a:chExt cx="941533" cy="1396033"/>
            </a:xfrm>
          </p:grpSpPr>
          <p:sp>
            <p:nvSpPr>
              <p:cNvPr id="1832" name="Google Shape;1832;p42">
                <a:extLst>
                  <a:ext uri="{FF2B5EF4-FFF2-40B4-BE49-F238E27FC236}">
                    <a16:creationId xmlns:a16="http://schemas.microsoft.com/office/drawing/2014/main" id="{135DAD94-EB1B-60C0-58E7-0D39860FE578}"/>
                  </a:ext>
                </a:extLst>
              </p:cNvPr>
              <p:cNvSpPr/>
              <p:nvPr/>
            </p:nvSpPr>
            <p:spPr>
              <a:xfrm>
                <a:off x="-2318761" y="3817309"/>
                <a:ext cx="483387" cy="631449"/>
              </a:xfrm>
              <a:custGeom>
                <a:avLst/>
                <a:gdLst/>
                <a:ahLst/>
                <a:cxnLst/>
                <a:rect l="l" t="t" r="r" b="b"/>
                <a:pathLst>
                  <a:path w="3983" h="5203" extrusionOk="0">
                    <a:moveTo>
                      <a:pt x="2947" y="1"/>
                    </a:moveTo>
                    <a:cubicBezTo>
                      <a:pt x="2786" y="1"/>
                      <a:pt x="2625" y="17"/>
                      <a:pt x="2467" y="51"/>
                    </a:cubicBezTo>
                    <a:cubicBezTo>
                      <a:pt x="2237" y="101"/>
                      <a:pt x="2030" y="214"/>
                      <a:pt x="1866" y="381"/>
                    </a:cubicBezTo>
                    <a:cubicBezTo>
                      <a:pt x="1684" y="431"/>
                      <a:pt x="1511" y="507"/>
                      <a:pt x="1350" y="604"/>
                    </a:cubicBezTo>
                    <a:cubicBezTo>
                      <a:pt x="916" y="872"/>
                      <a:pt x="576" y="1265"/>
                      <a:pt x="372" y="1733"/>
                    </a:cubicBezTo>
                    <a:cubicBezTo>
                      <a:pt x="142" y="2249"/>
                      <a:pt x="79" y="2800"/>
                      <a:pt x="61" y="3356"/>
                    </a:cubicBezTo>
                    <a:cubicBezTo>
                      <a:pt x="48" y="3658"/>
                      <a:pt x="42" y="3966"/>
                      <a:pt x="29" y="4272"/>
                    </a:cubicBezTo>
                    <a:cubicBezTo>
                      <a:pt x="26" y="4426"/>
                      <a:pt x="13" y="4580"/>
                      <a:pt x="13" y="4734"/>
                    </a:cubicBezTo>
                    <a:cubicBezTo>
                      <a:pt x="1" y="4879"/>
                      <a:pt x="7" y="5023"/>
                      <a:pt x="17" y="5171"/>
                    </a:cubicBezTo>
                    <a:cubicBezTo>
                      <a:pt x="21" y="5193"/>
                      <a:pt x="38" y="5202"/>
                      <a:pt x="55" y="5202"/>
                    </a:cubicBezTo>
                    <a:cubicBezTo>
                      <a:pt x="75" y="5202"/>
                      <a:pt x="95" y="5189"/>
                      <a:pt x="95" y="5165"/>
                    </a:cubicBezTo>
                    <a:cubicBezTo>
                      <a:pt x="158" y="4517"/>
                      <a:pt x="171" y="3863"/>
                      <a:pt x="208" y="3215"/>
                    </a:cubicBezTo>
                    <a:cubicBezTo>
                      <a:pt x="224" y="2699"/>
                      <a:pt x="347" y="2189"/>
                      <a:pt x="564" y="1718"/>
                    </a:cubicBezTo>
                    <a:cubicBezTo>
                      <a:pt x="768" y="1280"/>
                      <a:pt x="1099" y="919"/>
                      <a:pt x="1514" y="673"/>
                    </a:cubicBezTo>
                    <a:cubicBezTo>
                      <a:pt x="1740" y="551"/>
                      <a:pt x="1982" y="466"/>
                      <a:pt x="2234" y="434"/>
                    </a:cubicBezTo>
                    <a:cubicBezTo>
                      <a:pt x="2247" y="589"/>
                      <a:pt x="2281" y="739"/>
                      <a:pt x="2338" y="884"/>
                    </a:cubicBezTo>
                    <a:cubicBezTo>
                      <a:pt x="2394" y="1032"/>
                      <a:pt x="2467" y="1174"/>
                      <a:pt x="2545" y="1315"/>
                    </a:cubicBezTo>
                    <a:cubicBezTo>
                      <a:pt x="2547" y="1318"/>
                      <a:pt x="2550" y="1319"/>
                      <a:pt x="2552" y="1319"/>
                    </a:cubicBezTo>
                    <a:cubicBezTo>
                      <a:pt x="2558" y="1319"/>
                      <a:pt x="2563" y="1313"/>
                      <a:pt x="2561" y="1309"/>
                    </a:cubicBezTo>
                    <a:cubicBezTo>
                      <a:pt x="2391" y="1045"/>
                      <a:pt x="2331" y="730"/>
                      <a:pt x="2278" y="428"/>
                    </a:cubicBezTo>
                    <a:cubicBezTo>
                      <a:pt x="2341" y="421"/>
                      <a:pt x="2403" y="418"/>
                      <a:pt x="2465" y="418"/>
                    </a:cubicBezTo>
                    <a:cubicBezTo>
                      <a:pt x="2547" y="418"/>
                      <a:pt x="2629" y="424"/>
                      <a:pt x="2709" y="434"/>
                    </a:cubicBezTo>
                    <a:cubicBezTo>
                      <a:pt x="2706" y="478"/>
                      <a:pt x="2709" y="516"/>
                      <a:pt x="2718" y="560"/>
                    </a:cubicBezTo>
                    <a:cubicBezTo>
                      <a:pt x="2725" y="626"/>
                      <a:pt x="2737" y="699"/>
                      <a:pt x="2750" y="765"/>
                    </a:cubicBezTo>
                    <a:cubicBezTo>
                      <a:pt x="2778" y="894"/>
                      <a:pt x="2813" y="1026"/>
                      <a:pt x="2860" y="1145"/>
                    </a:cubicBezTo>
                    <a:cubicBezTo>
                      <a:pt x="2907" y="1268"/>
                      <a:pt x="2961" y="1391"/>
                      <a:pt x="3023" y="1504"/>
                    </a:cubicBezTo>
                    <a:cubicBezTo>
                      <a:pt x="3093" y="1623"/>
                      <a:pt x="3174" y="1727"/>
                      <a:pt x="3250" y="1843"/>
                    </a:cubicBezTo>
                    <a:cubicBezTo>
                      <a:pt x="3251" y="1846"/>
                      <a:pt x="3253" y="1847"/>
                      <a:pt x="3255" y="1847"/>
                    </a:cubicBezTo>
                    <a:cubicBezTo>
                      <a:pt x="3260" y="1847"/>
                      <a:pt x="3266" y="1841"/>
                      <a:pt x="3259" y="1834"/>
                    </a:cubicBezTo>
                    <a:cubicBezTo>
                      <a:pt x="3178" y="1724"/>
                      <a:pt x="3111" y="1608"/>
                      <a:pt x="3055" y="1485"/>
                    </a:cubicBezTo>
                    <a:cubicBezTo>
                      <a:pt x="2998" y="1372"/>
                      <a:pt x="2951" y="1249"/>
                      <a:pt x="2907" y="1126"/>
                    </a:cubicBezTo>
                    <a:cubicBezTo>
                      <a:pt x="2866" y="1010"/>
                      <a:pt x="2832" y="884"/>
                      <a:pt x="2810" y="758"/>
                    </a:cubicBezTo>
                    <a:cubicBezTo>
                      <a:pt x="2797" y="695"/>
                      <a:pt x="2784" y="636"/>
                      <a:pt x="2778" y="573"/>
                    </a:cubicBezTo>
                    <a:cubicBezTo>
                      <a:pt x="2772" y="532"/>
                      <a:pt x="2772" y="491"/>
                      <a:pt x="2766" y="450"/>
                    </a:cubicBezTo>
                    <a:lnTo>
                      <a:pt x="2766" y="450"/>
                    </a:lnTo>
                    <a:cubicBezTo>
                      <a:pt x="2794" y="453"/>
                      <a:pt x="2819" y="460"/>
                      <a:pt x="2847" y="466"/>
                    </a:cubicBezTo>
                    <a:cubicBezTo>
                      <a:pt x="3288" y="570"/>
                      <a:pt x="3662" y="862"/>
                      <a:pt x="3854" y="1271"/>
                    </a:cubicBezTo>
                    <a:cubicBezTo>
                      <a:pt x="3854" y="1276"/>
                      <a:pt x="3856" y="1278"/>
                      <a:pt x="3859" y="1278"/>
                    </a:cubicBezTo>
                    <a:cubicBezTo>
                      <a:pt x="3863" y="1278"/>
                      <a:pt x="3868" y="1273"/>
                      <a:pt x="3866" y="1265"/>
                    </a:cubicBezTo>
                    <a:cubicBezTo>
                      <a:pt x="3706" y="916"/>
                      <a:pt x="3426" y="639"/>
                      <a:pt x="3080" y="478"/>
                    </a:cubicBezTo>
                    <a:cubicBezTo>
                      <a:pt x="3104" y="477"/>
                      <a:pt x="3127" y="476"/>
                      <a:pt x="3151" y="476"/>
                    </a:cubicBezTo>
                    <a:cubicBezTo>
                      <a:pt x="3174" y="476"/>
                      <a:pt x="3198" y="477"/>
                      <a:pt x="3222" y="478"/>
                    </a:cubicBezTo>
                    <a:cubicBezTo>
                      <a:pt x="3306" y="482"/>
                      <a:pt x="3391" y="494"/>
                      <a:pt x="3473" y="513"/>
                    </a:cubicBezTo>
                    <a:cubicBezTo>
                      <a:pt x="3646" y="554"/>
                      <a:pt x="3810" y="617"/>
                      <a:pt x="3964" y="699"/>
                    </a:cubicBezTo>
                    <a:cubicBezTo>
                      <a:pt x="3964" y="702"/>
                      <a:pt x="3967" y="702"/>
                      <a:pt x="3967" y="702"/>
                    </a:cubicBezTo>
                    <a:cubicBezTo>
                      <a:pt x="3970" y="703"/>
                      <a:pt x="3972" y="703"/>
                      <a:pt x="3974" y="703"/>
                    </a:cubicBezTo>
                    <a:cubicBezTo>
                      <a:pt x="3978" y="703"/>
                      <a:pt x="3980" y="701"/>
                      <a:pt x="3980" y="699"/>
                    </a:cubicBezTo>
                    <a:cubicBezTo>
                      <a:pt x="3983" y="689"/>
                      <a:pt x="3980" y="686"/>
                      <a:pt x="3976" y="686"/>
                    </a:cubicBezTo>
                    <a:cubicBezTo>
                      <a:pt x="3819" y="589"/>
                      <a:pt x="3649" y="516"/>
                      <a:pt x="3473" y="466"/>
                    </a:cubicBezTo>
                    <a:cubicBezTo>
                      <a:pt x="3385" y="444"/>
                      <a:pt x="3300" y="431"/>
                      <a:pt x="3209" y="428"/>
                    </a:cubicBezTo>
                    <a:cubicBezTo>
                      <a:pt x="3191" y="426"/>
                      <a:pt x="3173" y="426"/>
                      <a:pt x="3155" y="426"/>
                    </a:cubicBezTo>
                    <a:cubicBezTo>
                      <a:pt x="3104" y="426"/>
                      <a:pt x="3054" y="432"/>
                      <a:pt x="3005" y="444"/>
                    </a:cubicBezTo>
                    <a:cubicBezTo>
                      <a:pt x="2920" y="409"/>
                      <a:pt x="2832" y="381"/>
                      <a:pt x="2747" y="356"/>
                    </a:cubicBezTo>
                    <a:cubicBezTo>
                      <a:pt x="2617" y="327"/>
                      <a:pt x="2485" y="312"/>
                      <a:pt x="2353" y="312"/>
                    </a:cubicBezTo>
                    <a:cubicBezTo>
                      <a:pt x="2236" y="312"/>
                      <a:pt x="2118" y="324"/>
                      <a:pt x="2001" y="349"/>
                    </a:cubicBezTo>
                    <a:cubicBezTo>
                      <a:pt x="2061" y="305"/>
                      <a:pt x="2124" y="268"/>
                      <a:pt x="2190" y="230"/>
                    </a:cubicBezTo>
                    <a:cubicBezTo>
                      <a:pt x="2294" y="180"/>
                      <a:pt x="2404" y="136"/>
                      <a:pt x="2517" y="104"/>
                    </a:cubicBezTo>
                    <a:cubicBezTo>
                      <a:pt x="2693" y="55"/>
                      <a:pt x="2876" y="29"/>
                      <a:pt x="3060" y="29"/>
                    </a:cubicBezTo>
                    <a:cubicBezTo>
                      <a:pt x="3148" y="29"/>
                      <a:pt x="3237" y="35"/>
                      <a:pt x="3325" y="48"/>
                    </a:cubicBezTo>
                    <a:cubicBezTo>
                      <a:pt x="3335" y="48"/>
                      <a:pt x="3335" y="32"/>
                      <a:pt x="3325" y="32"/>
                    </a:cubicBezTo>
                    <a:cubicBezTo>
                      <a:pt x="3200" y="11"/>
                      <a:pt x="3074" y="1"/>
                      <a:pt x="2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3" name="Google Shape;1833;p42">
                <a:extLst>
                  <a:ext uri="{FF2B5EF4-FFF2-40B4-BE49-F238E27FC236}">
                    <a16:creationId xmlns:a16="http://schemas.microsoft.com/office/drawing/2014/main" id="{F77AA9CE-D7DC-6B8E-F327-1EB0F335466D}"/>
                  </a:ext>
                </a:extLst>
              </p:cNvPr>
              <p:cNvSpPr/>
              <p:nvPr/>
            </p:nvSpPr>
            <p:spPr>
              <a:xfrm>
                <a:off x="-2144241" y="3827989"/>
                <a:ext cx="79857" cy="52065"/>
              </a:xfrm>
              <a:custGeom>
                <a:avLst/>
                <a:gdLst/>
                <a:ahLst/>
                <a:cxnLst/>
                <a:rect l="l" t="t" r="r" b="b"/>
                <a:pathLst>
                  <a:path w="658" h="429" extrusionOk="0">
                    <a:moveTo>
                      <a:pt x="651" y="0"/>
                    </a:moveTo>
                    <a:cubicBezTo>
                      <a:pt x="525" y="35"/>
                      <a:pt x="409" y="92"/>
                      <a:pt x="302" y="167"/>
                    </a:cubicBezTo>
                    <a:cubicBezTo>
                      <a:pt x="246" y="202"/>
                      <a:pt x="195" y="243"/>
                      <a:pt x="145" y="283"/>
                    </a:cubicBezTo>
                    <a:cubicBezTo>
                      <a:pt x="88" y="321"/>
                      <a:pt x="41" y="362"/>
                      <a:pt x="3" y="416"/>
                    </a:cubicBezTo>
                    <a:cubicBezTo>
                      <a:pt x="3" y="419"/>
                      <a:pt x="0" y="419"/>
                      <a:pt x="3" y="422"/>
                    </a:cubicBezTo>
                    <a:cubicBezTo>
                      <a:pt x="3" y="425"/>
                      <a:pt x="7" y="428"/>
                      <a:pt x="13" y="428"/>
                    </a:cubicBezTo>
                    <a:cubicBezTo>
                      <a:pt x="66" y="394"/>
                      <a:pt x="113" y="350"/>
                      <a:pt x="154" y="309"/>
                    </a:cubicBezTo>
                    <a:cubicBezTo>
                      <a:pt x="202" y="265"/>
                      <a:pt x="255" y="227"/>
                      <a:pt x="305" y="186"/>
                    </a:cubicBezTo>
                    <a:cubicBezTo>
                      <a:pt x="409" y="107"/>
                      <a:pt x="525" y="48"/>
                      <a:pt x="651" y="16"/>
                    </a:cubicBezTo>
                    <a:cubicBezTo>
                      <a:pt x="654" y="16"/>
                      <a:pt x="658" y="13"/>
                      <a:pt x="658" y="10"/>
                    </a:cubicBezTo>
                    <a:cubicBezTo>
                      <a:pt x="658" y="7"/>
                      <a:pt x="654"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4" name="Google Shape;1834;p42">
                <a:extLst>
                  <a:ext uri="{FF2B5EF4-FFF2-40B4-BE49-F238E27FC236}">
                    <a16:creationId xmlns:a16="http://schemas.microsoft.com/office/drawing/2014/main" id="{90412034-F8E8-69F9-FDBE-CFCB955513E4}"/>
                  </a:ext>
                </a:extLst>
              </p:cNvPr>
              <p:cNvSpPr/>
              <p:nvPr/>
            </p:nvSpPr>
            <p:spPr>
              <a:xfrm>
                <a:off x="-1906734" y="3933697"/>
                <a:ext cx="62259" cy="96726"/>
              </a:xfrm>
              <a:custGeom>
                <a:avLst/>
                <a:gdLst/>
                <a:ahLst/>
                <a:cxnLst/>
                <a:rect l="l" t="t" r="r" b="b"/>
                <a:pathLst>
                  <a:path w="513" h="797" extrusionOk="0">
                    <a:moveTo>
                      <a:pt x="11" y="0"/>
                    </a:moveTo>
                    <a:cubicBezTo>
                      <a:pt x="7" y="0"/>
                      <a:pt x="0" y="8"/>
                      <a:pt x="3" y="10"/>
                    </a:cubicBezTo>
                    <a:cubicBezTo>
                      <a:pt x="198" y="255"/>
                      <a:pt x="361" y="516"/>
                      <a:pt x="503" y="793"/>
                    </a:cubicBezTo>
                    <a:cubicBezTo>
                      <a:pt x="504" y="796"/>
                      <a:pt x="506" y="797"/>
                      <a:pt x="508" y="797"/>
                    </a:cubicBezTo>
                    <a:cubicBezTo>
                      <a:pt x="510" y="797"/>
                      <a:pt x="512" y="795"/>
                      <a:pt x="512" y="793"/>
                    </a:cubicBezTo>
                    <a:cubicBezTo>
                      <a:pt x="456" y="649"/>
                      <a:pt x="386" y="507"/>
                      <a:pt x="298" y="378"/>
                    </a:cubicBezTo>
                    <a:cubicBezTo>
                      <a:pt x="213" y="246"/>
                      <a:pt x="119" y="120"/>
                      <a:pt x="15" y="4"/>
                    </a:cubicBezTo>
                    <a:cubicBezTo>
                      <a:pt x="14" y="1"/>
                      <a:pt x="13"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5" name="Google Shape;1835;p42">
                <a:extLst>
                  <a:ext uri="{FF2B5EF4-FFF2-40B4-BE49-F238E27FC236}">
                    <a16:creationId xmlns:a16="http://schemas.microsoft.com/office/drawing/2014/main" id="{B7B255FA-9098-7E1C-5495-6125E0C023DC}"/>
                  </a:ext>
                </a:extLst>
              </p:cNvPr>
              <p:cNvSpPr/>
              <p:nvPr/>
            </p:nvSpPr>
            <p:spPr>
              <a:xfrm>
                <a:off x="-2067904" y="3918284"/>
                <a:ext cx="24879" cy="53885"/>
              </a:xfrm>
              <a:custGeom>
                <a:avLst/>
                <a:gdLst/>
                <a:ahLst/>
                <a:cxnLst/>
                <a:rect l="l" t="t" r="r" b="b"/>
                <a:pathLst>
                  <a:path w="205" h="444" extrusionOk="0">
                    <a:moveTo>
                      <a:pt x="11" y="0"/>
                    </a:moveTo>
                    <a:cubicBezTo>
                      <a:pt x="6" y="0"/>
                      <a:pt x="0" y="3"/>
                      <a:pt x="0" y="5"/>
                    </a:cubicBezTo>
                    <a:cubicBezTo>
                      <a:pt x="19" y="165"/>
                      <a:pt x="88" y="320"/>
                      <a:pt x="195" y="442"/>
                    </a:cubicBezTo>
                    <a:cubicBezTo>
                      <a:pt x="198" y="443"/>
                      <a:pt x="200" y="443"/>
                      <a:pt x="201" y="443"/>
                    </a:cubicBezTo>
                    <a:cubicBezTo>
                      <a:pt x="205" y="443"/>
                      <a:pt x="205" y="440"/>
                      <a:pt x="205" y="436"/>
                    </a:cubicBezTo>
                    <a:cubicBezTo>
                      <a:pt x="161" y="370"/>
                      <a:pt x="120" y="304"/>
                      <a:pt x="85" y="231"/>
                    </a:cubicBezTo>
                    <a:cubicBezTo>
                      <a:pt x="51" y="162"/>
                      <a:pt x="25" y="84"/>
                      <a:pt x="16" y="5"/>
                    </a:cubicBezTo>
                    <a:cubicBezTo>
                      <a:pt x="16" y="1"/>
                      <a:pt x="14"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6" name="Google Shape;1836;p42">
                <a:extLst>
                  <a:ext uri="{FF2B5EF4-FFF2-40B4-BE49-F238E27FC236}">
                    <a16:creationId xmlns:a16="http://schemas.microsoft.com/office/drawing/2014/main" id="{601B7CB8-7E0E-0344-32D0-1FB27384A6DE}"/>
                  </a:ext>
                </a:extLst>
              </p:cNvPr>
              <p:cNvSpPr/>
              <p:nvPr/>
            </p:nvSpPr>
            <p:spPr>
              <a:xfrm>
                <a:off x="-2776907" y="3916463"/>
                <a:ext cx="570161" cy="595647"/>
              </a:xfrm>
              <a:custGeom>
                <a:avLst/>
                <a:gdLst/>
                <a:ahLst/>
                <a:cxnLst/>
                <a:rect l="l" t="t" r="r" b="b"/>
                <a:pathLst>
                  <a:path w="4698" h="4908" extrusionOk="0">
                    <a:moveTo>
                      <a:pt x="1618" y="1"/>
                    </a:moveTo>
                    <a:cubicBezTo>
                      <a:pt x="1493" y="1"/>
                      <a:pt x="1368" y="9"/>
                      <a:pt x="1244" y="23"/>
                    </a:cubicBezTo>
                    <a:cubicBezTo>
                      <a:pt x="1241" y="23"/>
                      <a:pt x="1238" y="26"/>
                      <a:pt x="1238" y="29"/>
                    </a:cubicBezTo>
                    <a:cubicBezTo>
                      <a:pt x="1238" y="36"/>
                      <a:pt x="1241" y="39"/>
                      <a:pt x="1244" y="39"/>
                    </a:cubicBezTo>
                    <a:cubicBezTo>
                      <a:pt x="1339" y="24"/>
                      <a:pt x="1434" y="17"/>
                      <a:pt x="1530" y="17"/>
                    </a:cubicBezTo>
                    <a:cubicBezTo>
                      <a:pt x="1602" y="17"/>
                      <a:pt x="1674" y="21"/>
                      <a:pt x="1747" y="29"/>
                    </a:cubicBezTo>
                    <a:cubicBezTo>
                      <a:pt x="1835" y="39"/>
                      <a:pt x="1917" y="51"/>
                      <a:pt x="1999" y="70"/>
                    </a:cubicBezTo>
                    <a:lnTo>
                      <a:pt x="2046" y="83"/>
                    </a:lnTo>
                    <a:cubicBezTo>
                      <a:pt x="1876" y="127"/>
                      <a:pt x="1713" y="184"/>
                      <a:pt x="1558" y="231"/>
                    </a:cubicBezTo>
                    <a:lnTo>
                      <a:pt x="1530" y="231"/>
                    </a:lnTo>
                    <a:cubicBezTo>
                      <a:pt x="1480" y="256"/>
                      <a:pt x="1436" y="256"/>
                      <a:pt x="1389" y="256"/>
                    </a:cubicBezTo>
                    <a:cubicBezTo>
                      <a:pt x="1304" y="256"/>
                      <a:pt x="1213" y="262"/>
                      <a:pt x="1128" y="278"/>
                    </a:cubicBezTo>
                    <a:cubicBezTo>
                      <a:pt x="948" y="309"/>
                      <a:pt x="772" y="366"/>
                      <a:pt x="609" y="435"/>
                    </a:cubicBezTo>
                    <a:cubicBezTo>
                      <a:pt x="601" y="440"/>
                      <a:pt x="606" y="452"/>
                      <a:pt x="612" y="452"/>
                    </a:cubicBezTo>
                    <a:cubicBezTo>
                      <a:pt x="613" y="452"/>
                      <a:pt x="614" y="452"/>
                      <a:pt x="615" y="451"/>
                    </a:cubicBezTo>
                    <a:cubicBezTo>
                      <a:pt x="782" y="379"/>
                      <a:pt x="958" y="335"/>
                      <a:pt x="1137" y="322"/>
                    </a:cubicBezTo>
                    <a:cubicBezTo>
                      <a:pt x="1174" y="321"/>
                      <a:pt x="1211" y="320"/>
                      <a:pt x="1248" y="320"/>
                    </a:cubicBezTo>
                    <a:cubicBezTo>
                      <a:pt x="1301" y="320"/>
                      <a:pt x="1354" y="321"/>
                      <a:pt x="1408" y="325"/>
                    </a:cubicBezTo>
                    <a:lnTo>
                      <a:pt x="1458" y="325"/>
                    </a:lnTo>
                    <a:cubicBezTo>
                      <a:pt x="1269" y="432"/>
                      <a:pt x="1096" y="570"/>
                      <a:pt x="945" y="731"/>
                    </a:cubicBezTo>
                    <a:cubicBezTo>
                      <a:pt x="867" y="822"/>
                      <a:pt x="794" y="916"/>
                      <a:pt x="725" y="1014"/>
                    </a:cubicBezTo>
                    <a:cubicBezTo>
                      <a:pt x="596" y="1058"/>
                      <a:pt x="470" y="1121"/>
                      <a:pt x="357" y="1199"/>
                    </a:cubicBezTo>
                    <a:cubicBezTo>
                      <a:pt x="234" y="1278"/>
                      <a:pt x="118" y="1366"/>
                      <a:pt x="5" y="1467"/>
                    </a:cubicBezTo>
                    <a:cubicBezTo>
                      <a:pt x="0" y="1469"/>
                      <a:pt x="2" y="1478"/>
                      <a:pt x="5" y="1478"/>
                    </a:cubicBezTo>
                    <a:cubicBezTo>
                      <a:pt x="6" y="1478"/>
                      <a:pt x="7" y="1477"/>
                      <a:pt x="8" y="1473"/>
                    </a:cubicBezTo>
                    <a:cubicBezTo>
                      <a:pt x="112" y="1376"/>
                      <a:pt x="231" y="1294"/>
                      <a:pt x="357" y="1228"/>
                    </a:cubicBezTo>
                    <a:cubicBezTo>
                      <a:pt x="458" y="1174"/>
                      <a:pt x="561" y="1127"/>
                      <a:pt x="662" y="1086"/>
                    </a:cubicBezTo>
                    <a:lnTo>
                      <a:pt x="662" y="1086"/>
                    </a:lnTo>
                    <a:cubicBezTo>
                      <a:pt x="448" y="1451"/>
                      <a:pt x="322" y="1863"/>
                      <a:pt x="291" y="2288"/>
                    </a:cubicBezTo>
                    <a:cubicBezTo>
                      <a:pt x="291" y="2291"/>
                      <a:pt x="294" y="2294"/>
                      <a:pt x="297" y="2294"/>
                    </a:cubicBezTo>
                    <a:cubicBezTo>
                      <a:pt x="300" y="2294"/>
                      <a:pt x="307" y="2291"/>
                      <a:pt x="307" y="2288"/>
                    </a:cubicBezTo>
                    <a:cubicBezTo>
                      <a:pt x="316" y="2017"/>
                      <a:pt x="376" y="1753"/>
                      <a:pt x="486" y="1505"/>
                    </a:cubicBezTo>
                    <a:cubicBezTo>
                      <a:pt x="533" y="1608"/>
                      <a:pt x="583" y="1706"/>
                      <a:pt x="643" y="1800"/>
                    </a:cubicBezTo>
                    <a:cubicBezTo>
                      <a:pt x="703" y="1901"/>
                      <a:pt x="753" y="2008"/>
                      <a:pt x="804" y="2115"/>
                    </a:cubicBezTo>
                    <a:cubicBezTo>
                      <a:pt x="911" y="2325"/>
                      <a:pt x="992" y="2555"/>
                      <a:pt x="1046" y="2791"/>
                    </a:cubicBezTo>
                    <a:cubicBezTo>
                      <a:pt x="1047" y="2797"/>
                      <a:pt x="1051" y="2800"/>
                      <a:pt x="1055" y="2800"/>
                    </a:cubicBezTo>
                    <a:cubicBezTo>
                      <a:pt x="1058" y="2800"/>
                      <a:pt x="1062" y="2797"/>
                      <a:pt x="1062" y="2791"/>
                    </a:cubicBezTo>
                    <a:cubicBezTo>
                      <a:pt x="1008" y="2558"/>
                      <a:pt x="942" y="2325"/>
                      <a:pt x="860" y="2102"/>
                    </a:cubicBezTo>
                    <a:cubicBezTo>
                      <a:pt x="816" y="1986"/>
                      <a:pt x="763" y="1876"/>
                      <a:pt x="703" y="1766"/>
                    </a:cubicBezTo>
                    <a:cubicBezTo>
                      <a:pt x="653" y="1662"/>
                      <a:pt x="583" y="1564"/>
                      <a:pt x="505" y="1483"/>
                    </a:cubicBezTo>
                    <a:cubicBezTo>
                      <a:pt x="624" y="1231"/>
                      <a:pt x="785" y="1001"/>
                      <a:pt x="986" y="809"/>
                    </a:cubicBezTo>
                    <a:cubicBezTo>
                      <a:pt x="1002" y="828"/>
                      <a:pt x="1021" y="853"/>
                      <a:pt x="1036" y="872"/>
                    </a:cubicBezTo>
                    <a:cubicBezTo>
                      <a:pt x="1068" y="907"/>
                      <a:pt x="1099" y="951"/>
                      <a:pt x="1128" y="992"/>
                    </a:cubicBezTo>
                    <a:cubicBezTo>
                      <a:pt x="1181" y="1070"/>
                      <a:pt x="1235" y="1152"/>
                      <a:pt x="1275" y="1237"/>
                    </a:cubicBezTo>
                    <a:cubicBezTo>
                      <a:pt x="1376" y="1407"/>
                      <a:pt x="1439" y="1596"/>
                      <a:pt x="1470" y="1794"/>
                    </a:cubicBezTo>
                    <a:cubicBezTo>
                      <a:pt x="1470" y="1797"/>
                      <a:pt x="1474" y="1800"/>
                      <a:pt x="1477" y="1800"/>
                    </a:cubicBezTo>
                    <a:cubicBezTo>
                      <a:pt x="1480" y="1800"/>
                      <a:pt x="1486" y="1797"/>
                      <a:pt x="1486" y="1794"/>
                    </a:cubicBezTo>
                    <a:cubicBezTo>
                      <a:pt x="1458" y="1593"/>
                      <a:pt x="1408" y="1394"/>
                      <a:pt x="1329" y="1206"/>
                    </a:cubicBezTo>
                    <a:cubicBezTo>
                      <a:pt x="1288" y="1115"/>
                      <a:pt x="1238" y="1026"/>
                      <a:pt x="1178" y="938"/>
                    </a:cubicBezTo>
                    <a:cubicBezTo>
                      <a:pt x="1140" y="872"/>
                      <a:pt x="1093" y="809"/>
                      <a:pt x="1036" y="759"/>
                    </a:cubicBezTo>
                    <a:cubicBezTo>
                      <a:pt x="1071" y="721"/>
                      <a:pt x="1115" y="687"/>
                      <a:pt x="1156" y="655"/>
                    </a:cubicBezTo>
                    <a:cubicBezTo>
                      <a:pt x="1376" y="479"/>
                      <a:pt x="1621" y="350"/>
                      <a:pt x="1933" y="265"/>
                    </a:cubicBezTo>
                    <a:lnTo>
                      <a:pt x="1933" y="397"/>
                    </a:lnTo>
                    <a:cubicBezTo>
                      <a:pt x="1886" y="457"/>
                      <a:pt x="1882" y="514"/>
                      <a:pt x="1870" y="570"/>
                    </a:cubicBezTo>
                    <a:cubicBezTo>
                      <a:pt x="1854" y="693"/>
                      <a:pt x="1810" y="806"/>
                      <a:pt x="1741" y="904"/>
                    </a:cubicBezTo>
                    <a:cubicBezTo>
                      <a:pt x="1734" y="911"/>
                      <a:pt x="1740" y="916"/>
                      <a:pt x="1747" y="916"/>
                    </a:cubicBezTo>
                    <a:cubicBezTo>
                      <a:pt x="1749" y="916"/>
                      <a:pt x="1752" y="915"/>
                      <a:pt x="1753" y="913"/>
                    </a:cubicBezTo>
                    <a:cubicBezTo>
                      <a:pt x="1788" y="857"/>
                      <a:pt x="1826" y="806"/>
                      <a:pt x="1857" y="747"/>
                    </a:cubicBezTo>
                    <a:cubicBezTo>
                      <a:pt x="1886" y="693"/>
                      <a:pt x="1911" y="636"/>
                      <a:pt x="1930" y="583"/>
                    </a:cubicBezTo>
                    <a:cubicBezTo>
                      <a:pt x="1948" y="523"/>
                      <a:pt x="1964" y="460"/>
                      <a:pt x="1967" y="397"/>
                    </a:cubicBezTo>
                    <a:cubicBezTo>
                      <a:pt x="1977" y="347"/>
                      <a:pt x="1977" y="300"/>
                      <a:pt x="1967" y="246"/>
                    </a:cubicBezTo>
                    <a:cubicBezTo>
                      <a:pt x="2159" y="196"/>
                      <a:pt x="2354" y="171"/>
                      <a:pt x="2552" y="171"/>
                    </a:cubicBezTo>
                    <a:cubicBezTo>
                      <a:pt x="2611" y="171"/>
                      <a:pt x="2670" y="173"/>
                      <a:pt x="2729" y="177"/>
                    </a:cubicBezTo>
                    <a:cubicBezTo>
                      <a:pt x="3012" y="196"/>
                      <a:pt x="3285" y="284"/>
                      <a:pt x="3534" y="426"/>
                    </a:cubicBezTo>
                    <a:cubicBezTo>
                      <a:pt x="3782" y="570"/>
                      <a:pt x="3977" y="781"/>
                      <a:pt x="4103" y="1039"/>
                    </a:cubicBezTo>
                    <a:cubicBezTo>
                      <a:pt x="4216" y="1291"/>
                      <a:pt x="4295" y="1558"/>
                      <a:pt x="4336" y="1828"/>
                    </a:cubicBezTo>
                    <a:cubicBezTo>
                      <a:pt x="4389" y="2146"/>
                      <a:pt x="4421" y="2470"/>
                      <a:pt x="4452" y="2788"/>
                    </a:cubicBezTo>
                    <a:cubicBezTo>
                      <a:pt x="4521" y="3480"/>
                      <a:pt x="4543" y="4175"/>
                      <a:pt x="4568" y="4867"/>
                    </a:cubicBezTo>
                    <a:cubicBezTo>
                      <a:pt x="4568" y="4893"/>
                      <a:pt x="4589" y="4907"/>
                      <a:pt x="4608" y="4907"/>
                    </a:cubicBezTo>
                    <a:cubicBezTo>
                      <a:pt x="4624" y="4907"/>
                      <a:pt x="4638" y="4897"/>
                      <a:pt x="4638" y="4876"/>
                    </a:cubicBezTo>
                    <a:cubicBezTo>
                      <a:pt x="4697" y="4058"/>
                      <a:pt x="4672" y="3234"/>
                      <a:pt x="4575" y="2423"/>
                    </a:cubicBezTo>
                    <a:cubicBezTo>
                      <a:pt x="4512" y="1835"/>
                      <a:pt x="4436" y="1196"/>
                      <a:pt x="4078" y="709"/>
                    </a:cubicBezTo>
                    <a:cubicBezTo>
                      <a:pt x="3731" y="241"/>
                      <a:pt x="3122" y="22"/>
                      <a:pt x="2557" y="22"/>
                    </a:cubicBezTo>
                    <a:cubicBezTo>
                      <a:pt x="2533" y="22"/>
                      <a:pt x="2510" y="22"/>
                      <a:pt x="2486" y="23"/>
                    </a:cubicBezTo>
                    <a:cubicBezTo>
                      <a:pt x="2386" y="26"/>
                      <a:pt x="2282" y="39"/>
                      <a:pt x="2181" y="58"/>
                    </a:cubicBezTo>
                    <a:cubicBezTo>
                      <a:pt x="2043" y="26"/>
                      <a:pt x="1898" y="7"/>
                      <a:pt x="1757" y="4"/>
                    </a:cubicBezTo>
                    <a:cubicBezTo>
                      <a:pt x="1710" y="2"/>
                      <a:pt x="1664"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7" name="Google Shape;1837;p42">
                <a:extLst>
                  <a:ext uri="{FF2B5EF4-FFF2-40B4-BE49-F238E27FC236}">
                    <a16:creationId xmlns:a16="http://schemas.microsoft.com/office/drawing/2014/main" id="{D07029C5-D92E-8D3B-1FCB-4B40F31FC062}"/>
                  </a:ext>
                </a:extLst>
              </p:cNvPr>
              <p:cNvSpPr/>
              <p:nvPr/>
            </p:nvSpPr>
            <p:spPr>
              <a:xfrm>
                <a:off x="-2627145" y="4100935"/>
                <a:ext cx="29855" cy="121727"/>
              </a:xfrm>
              <a:custGeom>
                <a:avLst/>
                <a:gdLst/>
                <a:ahLst/>
                <a:cxnLst/>
                <a:rect l="l" t="t" r="r" b="b"/>
                <a:pathLst>
                  <a:path w="246" h="1003" extrusionOk="0">
                    <a:moveTo>
                      <a:pt x="4" y="0"/>
                    </a:moveTo>
                    <a:cubicBezTo>
                      <a:pt x="1" y="7"/>
                      <a:pt x="1" y="10"/>
                      <a:pt x="1" y="13"/>
                    </a:cubicBezTo>
                    <a:cubicBezTo>
                      <a:pt x="114" y="331"/>
                      <a:pt x="192" y="661"/>
                      <a:pt x="240" y="1000"/>
                    </a:cubicBezTo>
                    <a:cubicBezTo>
                      <a:pt x="240" y="1002"/>
                      <a:pt x="241" y="1003"/>
                      <a:pt x="243" y="1003"/>
                    </a:cubicBezTo>
                    <a:cubicBezTo>
                      <a:pt x="244" y="1003"/>
                      <a:pt x="246" y="1002"/>
                      <a:pt x="246" y="1000"/>
                    </a:cubicBezTo>
                    <a:cubicBezTo>
                      <a:pt x="243" y="831"/>
                      <a:pt x="218" y="667"/>
                      <a:pt x="174" y="503"/>
                    </a:cubicBezTo>
                    <a:cubicBezTo>
                      <a:pt x="126" y="340"/>
                      <a:pt x="63" y="173"/>
                      <a:pt x="10" y="10"/>
                    </a:cubicBezTo>
                    <a:lnTo>
                      <a:pt x="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8" name="Google Shape;1838;p42">
                <a:extLst>
                  <a:ext uri="{FF2B5EF4-FFF2-40B4-BE49-F238E27FC236}">
                    <a16:creationId xmlns:a16="http://schemas.microsoft.com/office/drawing/2014/main" id="{A42B1BD7-2020-69E5-9407-2FA45628D269}"/>
                  </a:ext>
                </a:extLst>
              </p:cNvPr>
              <p:cNvSpPr/>
              <p:nvPr/>
            </p:nvSpPr>
            <p:spPr>
              <a:xfrm>
                <a:off x="-2756033" y="4020714"/>
                <a:ext cx="61045" cy="31797"/>
              </a:xfrm>
              <a:custGeom>
                <a:avLst/>
                <a:gdLst/>
                <a:ahLst/>
                <a:cxnLst/>
                <a:rect l="l" t="t" r="r" b="b"/>
                <a:pathLst>
                  <a:path w="503" h="262" extrusionOk="0">
                    <a:moveTo>
                      <a:pt x="490" y="1"/>
                    </a:moveTo>
                    <a:cubicBezTo>
                      <a:pt x="402" y="26"/>
                      <a:pt x="314" y="57"/>
                      <a:pt x="232" y="92"/>
                    </a:cubicBezTo>
                    <a:cubicBezTo>
                      <a:pt x="150" y="136"/>
                      <a:pt x="72" y="189"/>
                      <a:pt x="3" y="252"/>
                    </a:cubicBezTo>
                    <a:cubicBezTo>
                      <a:pt x="1" y="258"/>
                      <a:pt x="1" y="261"/>
                      <a:pt x="3" y="261"/>
                    </a:cubicBezTo>
                    <a:cubicBezTo>
                      <a:pt x="5" y="261"/>
                      <a:pt x="8" y="259"/>
                      <a:pt x="12" y="256"/>
                    </a:cubicBezTo>
                    <a:cubicBezTo>
                      <a:pt x="81" y="205"/>
                      <a:pt x="160" y="158"/>
                      <a:pt x="238" y="114"/>
                    </a:cubicBezTo>
                    <a:cubicBezTo>
                      <a:pt x="317" y="73"/>
                      <a:pt x="405" y="42"/>
                      <a:pt x="490" y="16"/>
                    </a:cubicBezTo>
                    <a:cubicBezTo>
                      <a:pt x="503" y="16"/>
                      <a:pt x="50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9" name="Google Shape;1839;p42">
                <a:extLst>
                  <a:ext uri="{FF2B5EF4-FFF2-40B4-BE49-F238E27FC236}">
                    <a16:creationId xmlns:a16="http://schemas.microsoft.com/office/drawing/2014/main" id="{10F46FDC-A000-B1DE-DCC4-BF44314D2DF1}"/>
                  </a:ext>
                </a:extLst>
              </p:cNvPr>
              <p:cNvSpPr/>
              <p:nvPr/>
            </p:nvSpPr>
            <p:spPr>
              <a:xfrm>
                <a:off x="-2703119" y="3518028"/>
                <a:ext cx="400982" cy="844804"/>
              </a:xfrm>
              <a:custGeom>
                <a:avLst/>
                <a:gdLst/>
                <a:ahLst/>
                <a:cxnLst/>
                <a:rect l="l" t="t" r="r" b="b"/>
                <a:pathLst>
                  <a:path w="3304" h="6961" extrusionOk="0">
                    <a:moveTo>
                      <a:pt x="661" y="0"/>
                    </a:moveTo>
                    <a:cubicBezTo>
                      <a:pt x="654" y="0"/>
                      <a:pt x="651" y="9"/>
                      <a:pt x="658" y="16"/>
                    </a:cubicBezTo>
                    <a:cubicBezTo>
                      <a:pt x="777" y="136"/>
                      <a:pt x="888" y="274"/>
                      <a:pt x="979" y="425"/>
                    </a:cubicBezTo>
                    <a:cubicBezTo>
                      <a:pt x="1026" y="497"/>
                      <a:pt x="1067" y="573"/>
                      <a:pt x="1105" y="648"/>
                    </a:cubicBezTo>
                    <a:cubicBezTo>
                      <a:pt x="1133" y="696"/>
                      <a:pt x="1152" y="746"/>
                      <a:pt x="1177" y="796"/>
                    </a:cubicBezTo>
                    <a:cubicBezTo>
                      <a:pt x="1013" y="674"/>
                      <a:pt x="847" y="560"/>
                      <a:pt x="667" y="460"/>
                    </a:cubicBezTo>
                    <a:cubicBezTo>
                      <a:pt x="457" y="343"/>
                      <a:pt x="240" y="240"/>
                      <a:pt x="16" y="148"/>
                    </a:cubicBezTo>
                    <a:cubicBezTo>
                      <a:pt x="15" y="148"/>
                      <a:pt x="14" y="148"/>
                      <a:pt x="13" y="148"/>
                    </a:cubicBezTo>
                    <a:cubicBezTo>
                      <a:pt x="3" y="148"/>
                      <a:pt x="1" y="163"/>
                      <a:pt x="4" y="180"/>
                    </a:cubicBezTo>
                    <a:cubicBezTo>
                      <a:pt x="510" y="356"/>
                      <a:pt x="969" y="692"/>
                      <a:pt x="1356" y="1060"/>
                    </a:cubicBezTo>
                    <a:cubicBezTo>
                      <a:pt x="1469" y="1171"/>
                      <a:pt x="1580" y="1290"/>
                      <a:pt x="1683" y="1406"/>
                    </a:cubicBezTo>
                    <a:cubicBezTo>
                      <a:pt x="1419" y="1403"/>
                      <a:pt x="1155" y="1384"/>
                      <a:pt x="891" y="1340"/>
                    </a:cubicBezTo>
                    <a:cubicBezTo>
                      <a:pt x="598" y="1296"/>
                      <a:pt x="309" y="1202"/>
                      <a:pt x="48" y="1060"/>
                    </a:cubicBezTo>
                    <a:cubicBezTo>
                      <a:pt x="47" y="1060"/>
                      <a:pt x="46" y="1060"/>
                      <a:pt x="46" y="1060"/>
                    </a:cubicBezTo>
                    <a:cubicBezTo>
                      <a:pt x="37" y="1060"/>
                      <a:pt x="27" y="1076"/>
                      <a:pt x="38" y="1076"/>
                    </a:cubicBezTo>
                    <a:cubicBezTo>
                      <a:pt x="183" y="1136"/>
                      <a:pt x="325" y="1211"/>
                      <a:pt x="472" y="1265"/>
                    </a:cubicBezTo>
                    <a:cubicBezTo>
                      <a:pt x="614" y="1322"/>
                      <a:pt x="755" y="1366"/>
                      <a:pt x="900" y="1400"/>
                    </a:cubicBezTo>
                    <a:cubicBezTo>
                      <a:pt x="1100" y="1448"/>
                      <a:pt x="1305" y="1473"/>
                      <a:pt x="1510" y="1473"/>
                    </a:cubicBezTo>
                    <a:cubicBezTo>
                      <a:pt x="1586" y="1473"/>
                      <a:pt x="1661" y="1470"/>
                      <a:pt x="1737" y="1463"/>
                    </a:cubicBezTo>
                    <a:cubicBezTo>
                      <a:pt x="1859" y="1605"/>
                      <a:pt x="1973" y="1759"/>
                      <a:pt x="2080" y="1910"/>
                    </a:cubicBezTo>
                    <a:cubicBezTo>
                      <a:pt x="1966" y="1888"/>
                      <a:pt x="1844" y="1872"/>
                      <a:pt x="1730" y="1847"/>
                    </a:cubicBezTo>
                    <a:cubicBezTo>
                      <a:pt x="1583" y="1822"/>
                      <a:pt x="1441" y="1774"/>
                      <a:pt x="1312" y="1702"/>
                    </a:cubicBezTo>
                    <a:cubicBezTo>
                      <a:pt x="1309" y="1702"/>
                      <a:pt x="1306" y="1702"/>
                      <a:pt x="1300" y="1705"/>
                    </a:cubicBezTo>
                    <a:cubicBezTo>
                      <a:pt x="1300" y="1712"/>
                      <a:pt x="1300" y="1715"/>
                      <a:pt x="1306" y="1718"/>
                    </a:cubicBezTo>
                    <a:cubicBezTo>
                      <a:pt x="1435" y="1781"/>
                      <a:pt x="1573" y="1831"/>
                      <a:pt x="1715" y="1869"/>
                    </a:cubicBezTo>
                    <a:cubicBezTo>
                      <a:pt x="1787" y="1888"/>
                      <a:pt x="1878" y="1910"/>
                      <a:pt x="1935" y="1925"/>
                    </a:cubicBezTo>
                    <a:cubicBezTo>
                      <a:pt x="1992" y="1938"/>
                      <a:pt x="2051" y="1957"/>
                      <a:pt x="2114" y="1969"/>
                    </a:cubicBezTo>
                    <a:cubicBezTo>
                      <a:pt x="2438" y="2457"/>
                      <a:pt x="2693" y="2992"/>
                      <a:pt x="2863" y="3551"/>
                    </a:cubicBezTo>
                    <a:cubicBezTo>
                      <a:pt x="3026" y="4102"/>
                      <a:pt x="3133" y="4662"/>
                      <a:pt x="3180" y="5234"/>
                    </a:cubicBezTo>
                    <a:cubicBezTo>
                      <a:pt x="3202" y="5517"/>
                      <a:pt x="3212" y="5803"/>
                      <a:pt x="3209" y="6090"/>
                    </a:cubicBezTo>
                    <a:cubicBezTo>
                      <a:pt x="3199" y="6373"/>
                      <a:pt x="3171" y="6656"/>
                      <a:pt x="3165" y="6942"/>
                    </a:cubicBezTo>
                    <a:cubicBezTo>
                      <a:pt x="3165" y="6954"/>
                      <a:pt x="3175" y="6961"/>
                      <a:pt x="3185" y="6961"/>
                    </a:cubicBezTo>
                    <a:cubicBezTo>
                      <a:pt x="3193" y="6961"/>
                      <a:pt x="3199" y="6957"/>
                      <a:pt x="3199" y="6948"/>
                    </a:cubicBezTo>
                    <a:cubicBezTo>
                      <a:pt x="3256" y="6624"/>
                      <a:pt x="3287" y="6297"/>
                      <a:pt x="3291" y="5973"/>
                    </a:cubicBezTo>
                    <a:cubicBezTo>
                      <a:pt x="3303" y="5646"/>
                      <a:pt x="3297" y="5319"/>
                      <a:pt x="3275" y="4998"/>
                    </a:cubicBezTo>
                    <a:cubicBezTo>
                      <a:pt x="3199" y="3907"/>
                      <a:pt x="2882" y="2822"/>
                      <a:pt x="2253" y="1925"/>
                    </a:cubicBezTo>
                    <a:cubicBezTo>
                      <a:pt x="2193" y="1844"/>
                      <a:pt x="2130" y="1762"/>
                      <a:pt x="2067" y="1680"/>
                    </a:cubicBezTo>
                    <a:cubicBezTo>
                      <a:pt x="2061" y="1611"/>
                      <a:pt x="2042" y="1545"/>
                      <a:pt x="2020" y="1482"/>
                    </a:cubicBezTo>
                    <a:cubicBezTo>
                      <a:pt x="1995" y="1384"/>
                      <a:pt x="1957" y="1287"/>
                      <a:pt x="1919" y="1189"/>
                    </a:cubicBezTo>
                    <a:cubicBezTo>
                      <a:pt x="1828" y="994"/>
                      <a:pt x="1727" y="809"/>
                      <a:pt x="1611" y="630"/>
                    </a:cubicBezTo>
                    <a:cubicBezTo>
                      <a:pt x="1609" y="627"/>
                      <a:pt x="1607" y="626"/>
                      <a:pt x="1604" y="626"/>
                    </a:cubicBezTo>
                    <a:cubicBezTo>
                      <a:pt x="1598" y="626"/>
                      <a:pt x="1593" y="631"/>
                      <a:pt x="1595" y="636"/>
                    </a:cubicBezTo>
                    <a:cubicBezTo>
                      <a:pt x="1712" y="812"/>
                      <a:pt x="1800" y="1007"/>
                      <a:pt x="1863" y="1211"/>
                    </a:cubicBezTo>
                    <a:cubicBezTo>
                      <a:pt x="1894" y="1306"/>
                      <a:pt x="1926" y="1400"/>
                      <a:pt x="1954" y="1498"/>
                    </a:cubicBezTo>
                    <a:cubicBezTo>
                      <a:pt x="1957" y="1513"/>
                      <a:pt x="1963" y="1532"/>
                      <a:pt x="1966" y="1551"/>
                    </a:cubicBezTo>
                    <a:cubicBezTo>
                      <a:pt x="1759" y="1296"/>
                      <a:pt x="1523" y="1070"/>
                      <a:pt x="1265" y="865"/>
                    </a:cubicBezTo>
                    <a:lnTo>
                      <a:pt x="1249" y="853"/>
                    </a:lnTo>
                    <a:cubicBezTo>
                      <a:pt x="1227" y="774"/>
                      <a:pt x="1196" y="696"/>
                      <a:pt x="1152" y="623"/>
                    </a:cubicBezTo>
                    <a:cubicBezTo>
                      <a:pt x="1108" y="545"/>
                      <a:pt x="1061" y="472"/>
                      <a:pt x="1010" y="400"/>
                    </a:cubicBezTo>
                    <a:cubicBezTo>
                      <a:pt x="910" y="258"/>
                      <a:pt x="793" y="126"/>
                      <a:pt x="667" y="4"/>
                    </a:cubicBezTo>
                    <a:cubicBezTo>
                      <a:pt x="665" y="1"/>
                      <a:pt x="663"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0" name="Google Shape;1840;p42">
                <a:extLst>
                  <a:ext uri="{FF2B5EF4-FFF2-40B4-BE49-F238E27FC236}">
                    <a16:creationId xmlns:a16="http://schemas.microsoft.com/office/drawing/2014/main" id="{AEA29EA2-7CEC-1A5A-2222-AFF9A50DD4A8}"/>
                  </a:ext>
                </a:extLst>
              </p:cNvPr>
              <p:cNvSpPr/>
              <p:nvPr/>
            </p:nvSpPr>
            <p:spPr>
              <a:xfrm>
                <a:off x="-2558454" y="3536354"/>
                <a:ext cx="39443" cy="69541"/>
              </a:xfrm>
              <a:custGeom>
                <a:avLst/>
                <a:gdLst/>
                <a:ahLst/>
                <a:cxnLst/>
                <a:rect l="l" t="t" r="r" b="b"/>
                <a:pathLst>
                  <a:path w="325" h="573" extrusionOk="0">
                    <a:moveTo>
                      <a:pt x="11" y="0"/>
                    </a:moveTo>
                    <a:cubicBezTo>
                      <a:pt x="6" y="0"/>
                      <a:pt x="1" y="8"/>
                      <a:pt x="1" y="10"/>
                    </a:cubicBezTo>
                    <a:cubicBezTo>
                      <a:pt x="22" y="35"/>
                      <a:pt x="42" y="60"/>
                      <a:pt x="61" y="86"/>
                    </a:cubicBezTo>
                    <a:lnTo>
                      <a:pt x="61" y="86"/>
                    </a:lnTo>
                    <a:lnTo>
                      <a:pt x="16" y="4"/>
                    </a:lnTo>
                    <a:cubicBezTo>
                      <a:pt x="15" y="1"/>
                      <a:pt x="13" y="0"/>
                      <a:pt x="11" y="0"/>
                    </a:cubicBezTo>
                    <a:close/>
                    <a:moveTo>
                      <a:pt x="61" y="86"/>
                    </a:moveTo>
                    <a:lnTo>
                      <a:pt x="321" y="573"/>
                    </a:lnTo>
                    <a:cubicBezTo>
                      <a:pt x="310" y="551"/>
                      <a:pt x="299" y="528"/>
                      <a:pt x="288" y="506"/>
                    </a:cubicBezTo>
                    <a:lnTo>
                      <a:pt x="288" y="506"/>
                    </a:lnTo>
                    <a:lnTo>
                      <a:pt x="62" y="89"/>
                    </a:lnTo>
                    <a:lnTo>
                      <a:pt x="62" y="89"/>
                    </a:lnTo>
                    <a:cubicBezTo>
                      <a:pt x="62" y="88"/>
                      <a:pt x="61" y="87"/>
                      <a:pt x="61" y="86"/>
                    </a:cubicBezTo>
                    <a:close/>
                    <a:moveTo>
                      <a:pt x="16" y="4"/>
                    </a:moveTo>
                    <a:lnTo>
                      <a:pt x="62" y="89"/>
                    </a:lnTo>
                    <a:lnTo>
                      <a:pt x="62" y="89"/>
                    </a:lnTo>
                    <a:cubicBezTo>
                      <a:pt x="106" y="149"/>
                      <a:pt x="145" y="212"/>
                      <a:pt x="180" y="277"/>
                    </a:cubicBezTo>
                    <a:cubicBezTo>
                      <a:pt x="219" y="353"/>
                      <a:pt x="252" y="430"/>
                      <a:pt x="288" y="506"/>
                    </a:cubicBezTo>
                    <a:lnTo>
                      <a:pt x="288" y="506"/>
                    </a:lnTo>
                    <a:lnTo>
                      <a:pt x="325" y="573"/>
                    </a:lnTo>
                    <a:cubicBezTo>
                      <a:pt x="293" y="466"/>
                      <a:pt x="252" y="365"/>
                      <a:pt x="196" y="265"/>
                    </a:cubicBezTo>
                    <a:cubicBezTo>
                      <a:pt x="139" y="177"/>
                      <a:pt x="82" y="85"/>
                      <a:pt x="16"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1" name="Google Shape;1841;p42">
                <a:extLst>
                  <a:ext uri="{FF2B5EF4-FFF2-40B4-BE49-F238E27FC236}">
                    <a16:creationId xmlns:a16="http://schemas.microsoft.com/office/drawing/2014/main" id="{70FC818E-5A74-8A99-A218-2ECEA87153F8}"/>
                  </a:ext>
                </a:extLst>
              </p:cNvPr>
              <p:cNvSpPr/>
              <p:nvPr/>
            </p:nvSpPr>
            <p:spPr>
              <a:xfrm>
                <a:off x="-2723872" y="3616575"/>
                <a:ext cx="76216" cy="26336"/>
              </a:xfrm>
              <a:custGeom>
                <a:avLst/>
                <a:gdLst/>
                <a:ahLst/>
                <a:cxnLst/>
                <a:rect l="l" t="t" r="r" b="b"/>
                <a:pathLst>
                  <a:path w="628" h="217" extrusionOk="0">
                    <a:moveTo>
                      <a:pt x="9" y="0"/>
                    </a:moveTo>
                    <a:cubicBezTo>
                      <a:pt x="3" y="0"/>
                      <a:pt x="0" y="10"/>
                      <a:pt x="5" y="13"/>
                    </a:cubicBezTo>
                    <a:cubicBezTo>
                      <a:pt x="106" y="63"/>
                      <a:pt x="203" y="107"/>
                      <a:pt x="304" y="148"/>
                    </a:cubicBezTo>
                    <a:cubicBezTo>
                      <a:pt x="408" y="182"/>
                      <a:pt x="518" y="204"/>
                      <a:pt x="625" y="217"/>
                    </a:cubicBezTo>
                    <a:cubicBezTo>
                      <a:pt x="625" y="217"/>
                      <a:pt x="628" y="211"/>
                      <a:pt x="625" y="211"/>
                    </a:cubicBezTo>
                    <a:cubicBezTo>
                      <a:pt x="518" y="189"/>
                      <a:pt x="414" y="164"/>
                      <a:pt x="316" y="126"/>
                    </a:cubicBezTo>
                    <a:cubicBezTo>
                      <a:pt x="209" y="97"/>
                      <a:pt x="109" y="53"/>
                      <a:pt x="14" y="3"/>
                    </a:cubicBezTo>
                    <a:cubicBezTo>
                      <a:pt x="12"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2" name="Google Shape;1842;p42">
                <a:extLst>
                  <a:ext uri="{FF2B5EF4-FFF2-40B4-BE49-F238E27FC236}">
                    <a16:creationId xmlns:a16="http://schemas.microsoft.com/office/drawing/2014/main" id="{3CA44E8A-41AC-E2A1-6104-4DCAE5123596}"/>
                  </a:ext>
                </a:extLst>
              </p:cNvPr>
              <p:cNvSpPr/>
              <p:nvPr/>
            </p:nvSpPr>
            <p:spPr>
              <a:xfrm>
                <a:off x="-2372889" y="3232339"/>
                <a:ext cx="382171" cy="1396033"/>
              </a:xfrm>
              <a:custGeom>
                <a:avLst/>
                <a:gdLst/>
                <a:ahLst/>
                <a:cxnLst/>
                <a:rect l="l" t="t" r="r" b="b"/>
                <a:pathLst>
                  <a:path w="3149" h="11503" extrusionOk="0">
                    <a:moveTo>
                      <a:pt x="2591" y="1"/>
                    </a:moveTo>
                    <a:cubicBezTo>
                      <a:pt x="2588" y="1"/>
                      <a:pt x="2582" y="4"/>
                      <a:pt x="2582" y="8"/>
                    </a:cubicBezTo>
                    <a:cubicBezTo>
                      <a:pt x="2529" y="137"/>
                      <a:pt x="2450" y="266"/>
                      <a:pt x="2403" y="392"/>
                    </a:cubicBezTo>
                    <a:cubicBezTo>
                      <a:pt x="2356" y="521"/>
                      <a:pt x="2303" y="647"/>
                      <a:pt x="2265" y="782"/>
                    </a:cubicBezTo>
                    <a:cubicBezTo>
                      <a:pt x="2224" y="911"/>
                      <a:pt x="2192" y="1049"/>
                      <a:pt x="2174" y="1181"/>
                    </a:cubicBezTo>
                    <a:cubicBezTo>
                      <a:pt x="2148" y="1301"/>
                      <a:pt x="2145" y="1427"/>
                      <a:pt x="2161" y="1549"/>
                    </a:cubicBezTo>
                    <a:cubicBezTo>
                      <a:pt x="1982" y="1801"/>
                      <a:pt x="1809" y="2056"/>
                      <a:pt x="1645" y="2320"/>
                    </a:cubicBezTo>
                    <a:lnTo>
                      <a:pt x="1557" y="2471"/>
                    </a:lnTo>
                    <a:cubicBezTo>
                      <a:pt x="1551" y="2260"/>
                      <a:pt x="1548" y="2053"/>
                      <a:pt x="1551" y="1839"/>
                    </a:cubicBezTo>
                    <a:cubicBezTo>
                      <a:pt x="1557" y="1571"/>
                      <a:pt x="1582" y="1304"/>
                      <a:pt x="1636" y="1040"/>
                    </a:cubicBezTo>
                    <a:cubicBezTo>
                      <a:pt x="1636" y="1038"/>
                      <a:pt x="1630" y="1035"/>
                      <a:pt x="1625" y="1035"/>
                    </a:cubicBezTo>
                    <a:cubicBezTo>
                      <a:pt x="1622" y="1035"/>
                      <a:pt x="1620" y="1036"/>
                      <a:pt x="1620" y="1040"/>
                    </a:cubicBezTo>
                    <a:cubicBezTo>
                      <a:pt x="1513" y="1543"/>
                      <a:pt x="1406" y="2084"/>
                      <a:pt x="1488" y="2597"/>
                    </a:cubicBezTo>
                    <a:cubicBezTo>
                      <a:pt x="1356" y="2833"/>
                      <a:pt x="1230" y="3078"/>
                      <a:pt x="1111" y="3326"/>
                    </a:cubicBezTo>
                    <a:lnTo>
                      <a:pt x="1111" y="3188"/>
                    </a:lnTo>
                    <a:cubicBezTo>
                      <a:pt x="1111" y="3065"/>
                      <a:pt x="1107" y="2943"/>
                      <a:pt x="1111" y="2823"/>
                    </a:cubicBezTo>
                    <a:cubicBezTo>
                      <a:pt x="1117" y="2700"/>
                      <a:pt x="1123" y="2578"/>
                      <a:pt x="1133" y="2455"/>
                    </a:cubicBezTo>
                    <a:cubicBezTo>
                      <a:pt x="1136" y="2320"/>
                      <a:pt x="1151" y="2188"/>
                      <a:pt x="1173" y="2056"/>
                    </a:cubicBezTo>
                    <a:cubicBezTo>
                      <a:pt x="1177" y="2051"/>
                      <a:pt x="1173" y="2047"/>
                      <a:pt x="1169" y="2047"/>
                    </a:cubicBezTo>
                    <a:cubicBezTo>
                      <a:pt x="1165" y="2047"/>
                      <a:pt x="1161" y="2050"/>
                      <a:pt x="1161" y="2056"/>
                    </a:cubicBezTo>
                    <a:cubicBezTo>
                      <a:pt x="1155" y="2182"/>
                      <a:pt x="1126" y="2307"/>
                      <a:pt x="1114" y="2433"/>
                    </a:cubicBezTo>
                    <a:cubicBezTo>
                      <a:pt x="1098" y="2559"/>
                      <a:pt x="1085" y="2685"/>
                      <a:pt x="1073" y="2811"/>
                    </a:cubicBezTo>
                    <a:cubicBezTo>
                      <a:pt x="1060" y="2936"/>
                      <a:pt x="1054" y="3062"/>
                      <a:pt x="1044" y="3188"/>
                    </a:cubicBezTo>
                    <a:cubicBezTo>
                      <a:pt x="1038" y="3285"/>
                      <a:pt x="1035" y="3383"/>
                      <a:pt x="1041" y="3484"/>
                    </a:cubicBezTo>
                    <a:cubicBezTo>
                      <a:pt x="928" y="3735"/>
                      <a:pt x="821" y="3993"/>
                      <a:pt x="730" y="4251"/>
                    </a:cubicBezTo>
                    <a:cubicBezTo>
                      <a:pt x="485" y="4978"/>
                      <a:pt x="305" y="5723"/>
                      <a:pt x="208" y="6487"/>
                    </a:cubicBezTo>
                    <a:cubicBezTo>
                      <a:pt x="98" y="7315"/>
                      <a:pt x="32" y="8148"/>
                      <a:pt x="13" y="8981"/>
                    </a:cubicBezTo>
                    <a:cubicBezTo>
                      <a:pt x="3" y="9403"/>
                      <a:pt x="0" y="9828"/>
                      <a:pt x="22" y="10246"/>
                    </a:cubicBezTo>
                    <a:cubicBezTo>
                      <a:pt x="38" y="10658"/>
                      <a:pt x="51" y="11079"/>
                      <a:pt x="107" y="11491"/>
                    </a:cubicBezTo>
                    <a:cubicBezTo>
                      <a:pt x="107" y="11499"/>
                      <a:pt x="112" y="11502"/>
                      <a:pt x="117" y="11502"/>
                    </a:cubicBezTo>
                    <a:cubicBezTo>
                      <a:pt x="123" y="11502"/>
                      <a:pt x="129" y="11498"/>
                      <a:pt x="129" y="11491"/>
                    </a:cubicBezTo>
                    <a:cubicBezTo>
                      <a:pt x="129" y="11026"/>
                      <a:pt x="101" y="10560"/>
                      <a:pt x="110" y="10095"/>
                    </a:cubicBezTo>
                    <a:cubicBezTo>
                      <a:pt x="117" y="9633"/>
                      <a:pt x="129" y="9164"/>
                      <a:pt x="158" y="8698"/>
                    </a:cubicBezTo>
                    <a:cubicBezTo>
                      <a:pt x="242" y="7138"/>
                      <a:pt x="441" y="5566"/>
                      <a:pt x="963" y="4088"/>
                    </a:cubicBezTo>
                    <a:cubicBezTo>
                      <a:pt x="1070" y="3786"/>
                      <a:pt x="1186" y="3490"/>
                      <a:pt x="1321" y="3201"/>
                    </a:cubicBezTo>
                    <a:cubicBezTo>
                      <a:pt x="1491" y="3116"/>
                      <a:pt x="1648" y="3028"/>
                      <a:pt x="1809" y="2936"/>
                    </a:cubicBezTo>
                    <a:cubicBezTo>
                      <a:pt x="1979" y="2845"/>
                      <a:pt x="2139" y="2735"/>
                      <a:pt x="2284" y="2606"/>
                    </a:cubicBezTo>
                    <a:cubicBezTo>
                      <a:pt x="2291" y="2599"/>
                      <a:pt x="2285" y="2592"/>
                      <a:pt x="2278" y="2592"/>
                    </a:cubicBezTo>
                    <a:cubicBezTo>
                      <a:pt x="2276" y="2592"/>
                      <a:pt x="2273" y="2592"/>
                      <a:pt x="2271" y="2594"/>
                    </a:cubicBezTo>
                    <a:cubicBezTo>
                      <a:pt x="2199" y="2653"/>
                      <a:pt x="2114" y="2704"/>
                      <a:pt x="2026" y="2745"/>
                    </a:cubicBezTo>
                    <a:cubicBezTo>
                      <a:pt x="1938" y="2792"/>
                      <a:pt x="1846" y="2839"/>
                      <a:pt x="1758" y="2889"/>
                    </a:cubicBezTo>
                    <a:cubicBezTo>
                      <a:pt x="1620" y="2965"/>
                      <a:pt x="1482" y="3046"/>
                      <a:pt x="1353" y="3128"/>
                    </a:cubicBezTo>
                    <a:cubicBezTo>
                      <a:pt x="1479" y="2861"/>
                      <a:pt x="1620" y="2587"/>
                      <a:pt x="1768" y="2323"/>
                    </a:cubicBezTo>
                    <a:cubicBezTo>
                      <a:pt x="1985" y="2197"/>
                      <a:pt x="2224" y="2106"/>
                      <a:pt x="2444" y="1983"/>
                    </a:cubicBezTo>
                    <a:cubicBezTo>
                      <a:pt x="2567" y="1917"/>
                      <a:pt x="2689" y="1848"/>
                      <a:pt x="2803" y="1773"/>
                    </a:cubicBezTo>
                    <a:cubicBezTo>
                      <a:pt x="2916" y="1700"/>
                      <a:pt x="3023" y="1603"/>
                      <a:pt x="3142" y="1537"/>
                    </a:cubicBezTo>
                    <a:cubicBezTo>
                      <a:pt x="3145" y="1534"/>
                      <a:pt x="3149" y="1527"/>
                      <a:pt x="3145" y="1524"/>
                    </a:cubicBezTo>
                    <a:cubicBezTo>
                      <a:pt x="3143" y="1522"/>
                      <a:pt x="3139" y="1520"/>
                      <a:pt x="3136" y="1520"/>
                    </a:cubicBezTo>
                    <a:cubicBezTo>
                      <a:pt x="3135" y="1520"/>
                      <a:pt x="3134" y="1520"/>
                      <a:pt x="3133" y="1521"/>
                    </a:cubicBezTo>
                    <a:cubicBezTo>
                      <a:pt x="3067" y="1568"/>
                      <a:pt x="2994" y="1606"/>
                      <a:pt x="2922" y="1637"/>
                    </a:cubicBezTo>
                    <a:cubicBezTo>
                      <a:pt x="2859" y="1669"/>
                      <a:pt x="2799" y="1707"/>
                      <a:pt x="2740" y="1738"/>
                    </a:cubicBezTo>
                    <a:cubicBezTo>
                      <a:pt x="2623" y="1801"/>
                      <a:pt x="2504" y="1867"/>
                      <a:pt x="2387" y="1930"/>
                    </a:cubicBezTo>
                    <a:cubicBezTo>
                      <a:pt x="2268" y="1993"/>
                      <a:pt x="2145" y="2059"/>
                      <a:pt x="2029" y="2125"/>
                    </a:cubicBezTo>
                    <a:cubicBezTo>
                      <a:pt x="1963" y="2163"/>
                      <a:pt x="1884" y="2197"/>
                      <a:pt x="1815" y="2241"/>
                    </a:cubicBezTo>
                    <a:lnTo>
                      <a:pt x="1856" y="2169"/>
                    </a:lnTo>
                    <a:cubicBezTo>
                      <a:pt x="2221" y="1556"/>
                      <a:pt x="2645" y="983"/>
                      <a:pt x="3117" y="452"/>
                    </a:cubicBezTo>
                    <a:cubicBezTo>
                      <a:pt x="3124" y="442"/>
                      <a:pt x="3119" y="437"/>
                      <a:pt x="3112" y="437"/>
                    </a:cubicBezTo>
                    <a:cubicBezTo>
                      <a:pt x="3110" y="437"/>
                      <a:pt x="3107" y="437"/>
                      <a:pt x="3105" y="439"/>
                    </a:cubicBezTo>
                    <a:cubicBezTo>
                      <a:pt x="2796" y="754"/>
                      <a:pt x="2504" y="1093"/>
                      <a:pt x="2236" y="1449"/>
                    </a:cubicBezTo>
                    <a:cubicBezTo>
                      <a:pt x="2252" y="1364"/>
                      <a:pt x="2262" y="1273"/>
                      <a:pt x="2271" y="1181"/>
                    </a:cubicBezTo>
                    <a:cubicBezTo>
                      <a:pt x="2293" y="1049"/>
                      <a:pt x="2312" y="920"/>
                      <a:pt x="2340" y="788"/>
                    </a:cubicBezTo>
                    <a:cubicBezTo>
                      <a:pt x="2365" y="659"/>
                      <a:pt x="2403" y="530"/>
                      <a:pt x="2441" y="404"/>
                    </a:cubicBezTo>
                    <a:cubicBezTo>
                      <a:pt x="2482" y="269"/>
                      <a:pt x="2532" y="137"/>
                      <a:pt x="2598" y="14"/>
                    </a:cubicBezTo>
                    <a:cubicBezTo>
                      <a:pt x="2601" y="11"/>
                      <a:pt x="2598" y="2"/>
                      <a:pt x="2595" y="2"/>
                    </a:cubicBezTo>
                    <a:cubicBezTo>
                      <a:pt x="2594" y="1"/>
                      <a:pt x="2593" y="1"/>
                      <a:pt x="2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3" name="Google Shape;1843;p42">
                <a:extLst>
                  <a:ext uri="{FF2B5EF4-FFF2-40B4-BE49-F238E27FC236}">
                    <a16:creationId xmlns:a16="http://schemas.microsoft.com/office/drawing/2014/main" id="{4AD2002A-DC75-FE67-9595-79A501755D81}"/>
                  </a:ext>
                </a:extLst>
              </p:cNvPr>
              <p:cNvSpPr/>
              <p:nvPr/>
            </p:nvSpPr>
            <p:spPr>
              <a:xfrm>
                <a:off x="-2100429" y="3419602"/>
                <a:ext cx="158985" cy="91629"/>
              </a:xfrm>
              <a:custGeom>
                <a:avLst/>
                <a:gdLst/>
                <a:ahLst/>
                <a:cxnLst/>
                <a:rect l="l" t="t" r="r" b="b"/>
                <a:pathLst>
                  <a:path w="1310" h="755" extrusionOk="0">
                    <a:moveTo>
                      <a:pt x="1300" y="0"/>
                    </a:moveTo>
                    <a:cubicBezTo>
                      <a:pt x="1095" y="142"/>
                      <a:pt x="888" y="277"/>
                      <a:pt x="671" y="399"/>
                    </a:cubicBezTo>
                    <a:cubicBezTo>
                      <a:pt x="460" y="528"/>
                      <a:pt x="240" y="642"/>
                      <a:pt x="10" y="739"/>
                    </a:cubicBezTo>
                    <a:cubicBezTo>
                      <a:pt x="1" y="742"/>
                      <a:pt x="7" y="755"/>
                      <a:pt x="20" y="755"/>
                    </a:cubicBezTo>
                    <a:cubicBezTo>
                      <a:pt x="253" y="661"/>
                      <a:pt x="479" y="550"/>
                      <a:pt x="699" y="428"/>
                    </a:cubicBezTo>
                    <a:cubicBezTo>
                      <a:pt x="907" y="305"/>
                      <a:pt x="1111" y="164"/>
                      <a:pt x="1300" y="9"/>
                    </a:cubicBezTo>
                    <a:cubicBezTo>
                      <a:pt x="1309" y="0"/>
                      <a:pt x="1300"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4" name="Google Shape;1844;p42">
                <a:extLst>
                  <a:ext uri="{FF2B5EF4-FFF2-40B4-BE49-F238E27FC236}">
                    <a16:creationId xmlns:a16="http://schemas.microsoft.com/office/drawing/2014/main" id="{E8D9B643-B4BA-DEF2-BD96-C432AA1C010D}"/>
                  </a:ext>
                </a:extLst>
              </p:cNvPr>
              <p:cNvSpPr/>
              <p:nvPr/>
            </p:nvSpPr>
            <p:spPr>
              <a:xfrm>
                <a:off x="-2153465" y="3260010"/>
                <a:ext cx="26457" cy="111775"/>
              </a:xfrm>
              <a:custGeom>
                <a:avLst/>
                <a:gdLst/>
                <a:ahLst/>
                <a:cxnLst/>
                <a:rect l="l" t="t" r="r" b="b"/>
                <a:pathLst>
                  <a:path w="218" h="921" extrusionOk="0">
                    <a:moveTo>
                      <a:pt x="218" y="0"/>
                    </a:moveTo>
                    <a:lnTo>
                      <a:pt x="205" y="22"/>
                    </a:lnTo>
                    <a:cubicBezTo>
                      <a:pt x="205" y="32"/>
                      <a:pt x="199" y="35"/>
                      <a:pt x="199" y="38"/>
                    </a:cubicBezTo>
                    <a:lnTo>
                      <a:pt x="152" y="158"/>
                    </a:lnTo>
                    <a:lnTo>
                      <a:pt x="152" y="164"/>
                    </a:lnTo>
                    <a:cubicBezTo>
                      <a:pt x="127" y="230"/>
                      <a:pt x="105" y="305"/>
                      <a:pt x="86" y="378"/>
                    </a:cubicBezTo>
                    <a:cubicBezTo>
                      <a:pt x="45" y="554"/>
                      <a:pt x="16" y="733"/>
                      <a:pt x="1" y="916"/>
                    </a:cubicBezTo>
                    <a:cubicBezTo>
                      <a:pt x="1" y="919"/>
                      <a:pt x="5" y="920"/>
                      <a:pt x="9" y="920"/>
                    </a:cubicBezTo>
                    <a:cubicBezTo>
                      <a:pt x="13" y="920"/>
                      <a:pt x="16" y="919"/>
                      <a:pt x="16" y="916"/>
                    </a:cubicBezTo>
                    <a:cubicBezTo>
                      <a:pt x="54" y="629"/>
                      <a:pt x="114" y="340"/>
                      <a:pt x="196" y="63"/>
                    </a:cubicBezTo>
                    <a:cubicBezTo>
                      <a:pt x="205" y="54"/>
                      <a:pt x="199" y="51"/>
                      <a:pt x="205" y="38"/>
                    </a:cubicBezTo>
                    <a:cubicBezTo>
                      <a:pt x="208" y="26"/>
                      <a:pt x="218"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5" name="Google Shape;1845;p42">
                <a:extLst>
                  <a:ext uri="{FF2B5EF4-FFF2-40B4-BE49-F238E27FC236}">
                    <a16:creationId xmlns:a16="http://schemas.microsoft.com/office/drawing/2014/main" id="{01D89DFF-B781-6BFC-3442-9B1A1B91A8A1}"/>
                  </a:ext>
                </a:extLst>
              </p:cNvPr>
              <p:cNvSpPr/>
              <p:nvPr/>
            </p:nvSpPr>
            <p:spPr>
              <a:xfrm>
                <a:off x="-2537458" y="435858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846" name="Google Shape;1846;p42">
              <a:extLst>
                <a:ext uri="{FF2B5EF4-FFF2-40B4-BE49-F238E27FC236}">
                  <a16:creationId xmlns:a16="http://schemas.microsoft.com/office/drawing/2014/main" id="{EC9DE24B-A178-8FA1-FC4A-B60F2FA84C4D}"/>
                </a:ext>
              </a:extLst>
            </p:cNvPr>
            <p:cNvSpPr/>
            <p:nvPr/>
          </p:nvSpPr>
          <p:spPr>
            <a:xfrm>
              <a:off x="-2563794" y="4304340"/>
              <a:ext cx="511664" cy="119663"/>
            </a:xfrm>
            <a:custGeom>
              <a:avLst/>
              <a:gdLst/>
              <a:ahLst/>
              <a:cxnLst/>
              <a:rect l="l" t="t" r="r" b="b"/>
              <a:pathLst>
                <a:path w="4216" h="986" extrusionOk="0">
                  <a:moveTo>
                    <a:pt x="1" y="1"/>
                  </a:moveTo>
                  <a:lnTo>
                    <a:pt x="1" y="985"/>
                  </a:lnTo>
                  <a:lnTo>
                    <a:pt x="4215" y="985"/>
                  </a:lnTo>
                  <a:lnTo>
                    <a:pt x="42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7" name="Google Shape;1847;p42">
              <a:extLst>
                <a:ext uri="{FF2B5EF4-FFF2-40B4-BE49-F238E27FC236}">
                  <a16:creationId xmlns:a16="http://schemas.microsoft.com/office/drawing/2014/main" id="{E8EC18D4-16A2-9F9F-D1A4-F0F56B5F14A6}"/>
                </a:ext>
              </a:extLst>
            </p:cNvPr>
            <p:cNvSpPr/>
            <p:nvPr/>
          </p:nvSpPr>
          <p:spPr>
            <a:xfrm>
              <a:off x="-2530540" y="4358589"/>
              <a:ext cx="436420" cy="511543"/>
            </a:xfrm>
            <a:custGeom>
              <a:avLst/>
              <a:gdLst/>
              <a:ahLst/>
              <a:cxnLst/>
              <a:rect l="l" t="t" r="r" b="b"/>
              <a:pathLst>
                <a:path w="3596" h="4215" extrusionOk="0">
                  <a:moveTo>
                    <a:pt x="0" y="0"/>
                  </a:moveTo>
                  <a:lnTo>
                    <a:pt x="91" y="1038"/>
                  </a:lnTo>
                  <a:lnTo>
                    <a:pt x="359" y="4215"/>
                  </a:lnTo>
                  <a:lnTo>
                    <a:pt x="3240" y="4215"/>
                  </a:lnTo>
                  <a:lnTo>
                    <a:pt x="3507" y="1038"/>
                  </a:lnTo>
                  <a:lnTo>
                    <a:pt x="35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8" name="Google Shape;1848;p42">
              <a:extLst>
                <a:ext uri="{FF2B5EF4-FFF2-40B4-BE49-F238E27FC236}">
                  <a16:creationId xmlns:a16="http://schemas.microsoft.com/office/drawing/2014/main" id="{793D762E-6F0E-75C1-979A-994FF9ECD3FE}"/>
                </a:ext>
              </a:extLst>
            </p:cNvPr>
            <p:cNvSpPr/>
            <p:nvPr/>
          </p:nvSpPr>
          <p:spPr>
            <a:xfrm>
              <a:off x="-2536308" y="442103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6" name="TextBox 5">
            <a:extLst>
              <a:ext uri="{FF2B5EF4-FFF2-40B4-BE49-F238E27FC236}">
                <a16:creationId xmlns:a16="http://schemas.microsoft.com/office/drawing/2014/main" id="{F74D960E-5FB2-CAEE-7BD4-5BC0EE19B8F7}"/>
              </a:ext>
            </a:extLst>
          </p:cNvPr>
          <p:cNvSpPr txBox="1"/>
          <p:nvPr/>
        </p:nvSpPr>
        <p:spPr>
          <a:xfrm>
            <a:off x="1513469" y="1099436"/>
            <a:ext cx="4002668" cy="3261021"/>
          </a:xfrm>
          <a:prstGeom prst="rect">
            <a:avLst/>
          </a:prstGeom>
          <a:noFill/>
        </p:spPr>
        <p:txBody>
          <a:bodyPr wrap="square" rtlCol="0">
            <a:spAutoFit/>
          </a:bodyPr>
          <a:lstStyle/>
          <a:p>
            <a:pPr>
              <a:lnSpc>
                <a:spcPct val="107000"/>
              </a:lnSpc>
              <a:spcAft>
                <a:spcPts val="800"/>
              </a:spcAft>
              <a:buNone/>
            </a:pPr>
            <a:r>
              <a:rPr lang="en-GB" kern="100">
                <a:effectLst/>
                <a:latin typeface="Aptos" panose="020B0004020202020204" pitchFamily="34" charset="0"/>
                <a:ea typeface="Aptos" panose="020B0004020202020204" pitchFamily="34" charset="0"/>
                <a:cs typeface="Arial" panose="020B0604020202020204" pitchFamily="34" charset="0"/>
              </a:rPr>
              <a:t>We created 4 User Personas to represent different demographics of potential users, we had; </a:t>
            </a:r>
          </a:p>
          <a:p>
            <a:pPr marL="285750" indent="-285750">
              <a:lnSpc>
                <a:spcPct val="107000"/>
              </a:lnSpc>
              <a:spcAft>
                <a:spcPts val="800"/>
              </a:spcAft>
              <a:buFont typeface="Arial" panose="020B0604020202020204" pitchFamily="34" charset="0"/>
              <a:buChar char="•"/>
            </a:pPr>
            <a:r>
              <a:rPr lang="en-GB" kern="100">
                <a:effectLst/>
                <a:latin typeface="Aptos" panose="020B0004020202020204" pitchFamily="34" charset="0"/>
                <a:ea typeface="Aptos" panose="020B0004020202020204" pitchFamily="34" charset="0"/>
                <a:cs typeface="Arial" panose="020B0604020202020204" pitchFamily="34" charset="0"/>
              </a:rPr>
              <a:t>a lecturer in their mid-40s who is not familiar with newer technologies, </a:t>
            </a:r>
          </a:p>
          <a:p>
            <a:pPr marL="285750" indent="-285750">
              <a:lnSpc>
                <a:spcPct val="107000"/>
              </a:lnSpc>
              <a:spcAft>
                <a:spcPts val="800"/>
              </a:spcAft>
              <a:buFont typeface="Arial" panose="020B0604020202020204" pitchFamily="34" charset="0"/>
              <a:buChar char="•"/>
            </a:pPr>
            <a:r>
              <a:rPr lang="en-GB" kern="100">
                <a:effectLst/>
                <a:latin typeface="Aptos" panose="020B0004020202020204" pitchFamily="34" charset="0"/>
                <a:ea typeface="Aptos" panose="020B0004020202020204" pitchFamily="34" charset="0"/>
                <a:cs typeface="Arial" panose="020B0604020202020204" pitchFamily="34" charset="0"/>
              </a:rPr>
              <a:t>a student who is a first-time user of the website, </a:t>
            </a:r>
          </a:p>
          <a:p>
            <a:pPr marL="285750" indent="-285750">
              <a:lnSpc>
                <a:spcPct val="107000"/>
              </a:lnSpc>
              <a:spcAft>
                <a:spcPts val="800"/>
              </a:spcAft>
              <a:buFont typeface="Arial" panose="020B0604020202020204" pitchFamily="34" charset="0"/>
              <a:buChar char="•"/>
            </a:pPr>
            <a:r>
              <a:rPr lang="en-GB" kern="100">
                <a:effectLst/>
                <a:latin typeface="Aptos" panose="020B0004020202020204" pitchFamily="34" charset="0"/>
                <a:ea typeface="Aptos" panose="020B0004020202020204" pitchFamily="34" charset="0"/>
                <a:cs typeface="Arial" panose="020B0604020202020204" pitchFamily="34" charset="0"/>
              </a:rPr>
              <a:t>a young lecturer who suffers from a lack of engagement from students, </a:t>
            </a:r>
          </a:p>
          <a:p>
            <a:pPr marL="285750" indent="-285750">
              <a:lnSpc>
                <a:spcPct val="107000"/>
              </a:lnSpc>
              <a:spcAft>
                <a:spcPts val="800"/>
              </a:spcAft>
              <a:buFont typeface="Arial" panose="020B0604020202020204" pitchFamily="34" charset="0"/>
              <a:buChar char="•"/>
            </a:pPr>
            <a:r>
              <a:rPr lang="en-GB" kern="100">
                <a:effectLst/>
                <a:latin typeface="Aptos" panose="020B0004020202020204" pitchFamily="34" charset="0"/>
                <a:ea typeface="Aptos" panose="020B0004020202020204" pitchFamily="34" charset="0"/>
                <a:cs typeface="Arial" panose="020B0604020202020204" pitchFamily="34" charset="0"/>
              </a:rPr>
              <a:t>and university administrator who often finds it difficult to find and utilise the necessary tools as educational interfaces often cater towards students or educators. </a:t>
            </a:r>
            <a:endParaRPr lang="en-IE" kern="100">
              <a:effectLst/>
              <a:latin typeface="Aptos" panose="020B0004020202020204" pitchFamily="34" charset="0"/>
              <a:ea typeface="Aptos" panose="020B0004020202020204" pitchFamily="34" charset="0"/>
              <a:cs typeface="Arial" panose="020B0604020202020204" pitchFamily="34" charset="0"/>
            </a:endParaRPr>
          </a:p>
        </p:txBody>
      </p:sp>
      <p:pic>
        <p:nvPicPr>
          <p:cNvPr id="5" name="Picture 4" descr="A person standing in front of a computer screen&#10;&#10;AI-generated content may be incorrect.">
            <a:extLst>
              <a:ext uri="{FF2B5EF4-FFF2-40B4-BE49-F238E27FC236}">
                <a16:creationId xmlns:a16="http://schemas.microsoft.com/office/drawing/2014/main" id="{01E1A41A-CD79-9C58-2B78-94DE7627FFF4}"/>
              </a:ext>
            </a:extLst>
          </p:cNvPr>
          <p:cNvPicPr>
            <a:picLocks noChangeAspect="1"/>
          </p:cNvPicPr>
          <p:nvPr/>
        </p:nvPicPr>
        <p:blipFill>
          <a:blip r:embed="rId3"/>
          <a:stretch>
            <a:fillRect/>
          </a:stretch>
        </p:blipFill>
        <p:spPr>
          <a:xfrm>
            <a:off x="5313606" y="1156085"/>
            <a:ext cx="3456878" cy="3456878"/>
          </a:xfrm>
          <a:prstGeom prst="rect">
            <a:avLst/>
          </a:prstGeom>
        </p:spPr>
      </p:pic>
      <p:grpSp>
        <p:nvGrpSpPr>
          <p:cNvPr id="8" name="Google Shape;1409;p33">
            <a:extLst>
              <a:ext uri="{FF2B5EF4-FFF2-40B4-BE49-F238E27FC236}">
                <a16:creationId xmlns:a16="http://schemas.microsoft.com/office/drawing/2014/main" id="{FBA12C1D-C416-B1EA-8266-FCF049217D0C}"/>
              </a:ext>
            </a:extLst>
          </p:cNvPr>
          <p:cNvGrpSpPr/>
          <p:nvPr/>
        </p:nvGrpSpPr>
        <p:grpSpPr>
          <a:xfrm>
            <a:off x="3842562" y="4765614"/>
            <a:ext cx="1458875" cy="23926"/>
            <a:chOff x="-2278825" y="1262800"/>
            <a:chExt cx="1458875" cy="45049"/>
          </a:xfrm>
        </p:grpSpPr>
        <p:sp>
          <p:nvSpPr>
            <p:cNvPr id="9" name="Google Shape;1410;p33">
              <a:extLst>
                <a:ext uri="{FF2B5EF4-FFF2-40B4-BE49-F238E27FC236}">
                  <a16:creationId xmlns:a16="http://schemas.microsoft.com/office/drawing/2014/main" id="{02181B94-CCC7-F1EE-27C2-AAD39EF323CF}"/>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 name="Google Shape;1411;p33">
              <a:extLst>
                <a:ext uri="{FF2B5EF4-FFF2-40B4-BE49-F238E27FC236}">
                  <a16:creationId xmlns:a16="http://schemas.microsoft.com/office/drawing/2014/main" id="{CBBCC8F5-2292-FD40-AE12-4FAEB8E886FA}"/>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 name="Google Shape;1412;p33">
              <a:extLst>
                <a:ext uri="{FF2B5EF4-FFF2-40B4-BE49-F238E27FC236}">
                  <a16:creationId xmlns:a16="http://schemas.microsoft.com/office/drawing/2014/main" id="{A8138104-DF1A-1972-1D70-D382E59587F9}"/>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 name="Google Shape;1413;p33">
              <a:extLst>
                <a:ext uri="{FF2B5EF4-FFF2-40B4-BE49-F238E27FC236}">
                  <a16:creationId xmlns:a16="http://schemas.microsoft.com/office/drawing/2014/main" id="{D716FF17-6721-95A4-08BD-210C21FC7B0A}"/>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1162550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7">
          <a:extLst>
            <a:ext uri="{FF2B5EF4-FFF2-40B4-BE49-F238E27FC236}">
              <a16:creationId xmlns:a16="http://schemas.microsoft.com/office/drawing/2014/main" id="{49A200F2-12A9-8B41-ABEC-7CFD965F4C9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774C5F22-47B4-8E23-AE73-349E07BD148E}"/>
              </a:ext>
            </a:extLst>
          </p:cNvPr>
          <p:cNvPicPr>
            <a:picLocks noChangeAspect="1"/>
          </p:cNvPicPr>
          <p:nvPr/>
        </p:nvPicPr>
        <p:blipFill>
          <a:blip r:embed="rId3"/>
          <a:srcRect/>
          <a:stretch/>
        </p:blipFill>
        <p:spPr>
          <a:xfrm>
            <a:off x="-31064" y="870143"/>
            <a:ext cx="4031210" cy="4031210"/>
          </a:xfrm>
          <a:prstGeom prst="rect">
            <a:avLst/>
          </a:prstGeom>
        </p:spPr>
      </p:pic>
      <p:grpSp>
        <p:nvGrpSpPr>
          <p:cNvPr id="1691" name="Google Shape;1691;p36">
            <a:extLst>
              <a:ext uri="{FF2B5EF4-FFF2-40B4-BE49-F238E27FC236}">
                <a16:creationId xmlns:a16="http://schemas.microsoft.com/office/drawing/2014/main" id="{E99951A5-9359-95E7-C552-29735016B677}"/>
              </a:ext>
            </a:extLst>
          </p:cNvPr>
          <p:cNvGrpSpPr/>
          <p:nvPr/>
        </p:nvGrpSpPr>
        <p:grpSpPr>
          <a:xfrm>
            <a:off x="7016369" y="4102025"/>
            <a:ext cx="1262497" cy="1712323"/>
            <a:chOff x="460250" y="1921475"/>
            <a:chExt cx="233075" cy="316125"/>
          </a:xfrm>
        </p:grpSpPr>
        <p:grpSp>
          <p:nvGrpSpPr>
            <p:cNvPr id="1692" name="Google Shape;1692;p36">
              <a:extLst>
                <a:ext uri="{FF2B5EF4-FFF2-40B4-BE49-F238E27FC236}">
                  <a16:creationId xmlns:a16="http://schemas.microsoft.com/office/drawing/2014/main" id="{5A1A6AAB-6401-17B2-B84E-E861BF050353}"/>
                </a:ext>
              </a:extLst>
            </p:cNvPr>
            <p:cNvGrpSpPr/>
            <p:nvPr/>
          </p:nvGrpSpPr>
          <p:grpSpPr>
            <a:xfrm>
              <a:off x="460250" y="1921475"/>
              <a:ext cx="233075" cy="185800"/>
              <a:chOff x="460250" y="1921475"/>
              <a:chExt cx="233075" cy="185800"/>
            </a:xfrm>
          </p:grpSpPr>
          <p:sp>
            <p:nvSpPr>
              <p:cNvPr id="1693" name="Google Shape;1693;p36">
                <a:extLst>
                  <a:ext uri="{FF2B5EF4-FFF2-40B4-BE49-F238E27FC236}">
                    <a16:creationId xmlns:a16="http://schemas.microsoft.com/office/drawing/2014/main" id="{7F8C542A-C05E-6CEF-B0A1-6CA8AE86FCBE}"/>
                  </a:ext>
                </a:extLst>
              </p:cNvPr>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4" name="Google Shape;1694;p36">
                <a:extLst>
                  <a:ext uri="{FF2B5EF4-FFF2-40B4-BE49-F238E27FC236}">
                    <a16:creationId xmlns:a16="http://schemas.microsoft.com/office/drawing/2014/main" id="{882F6EEF-44E0-4642-5D1E-2EFF20F16A02}"/>
                  </a:ext>
                </a:extLst>
              </p:cNvPr>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5" name="Google Shape;1695;p36">
                <a:extLst>
                  <a:ext uri="{FF2B5EF4-FFF2-40B4-BE49-F238E27FC236}">
                    <a16:creationId xmlns:a16="http://schemas.microsoft.com/office/drawing/2014/main" id="{BFDDDB8E-ADFB-D314-F650-7C44B076A790}"/>
                  </a:ext>
                </a:extLst>
              </p:cNvPr>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6" name="Google Shape;1696;p36">
                <a:extLst>
                  <a:ext uri="{FF2B5EF4-FFF2-40B4-BE49-F238E27FC236}">
                    <a16:creationId xmlns:a16="http://schemas.microsoft.com/office/drawing/2014/main" id="{ED62082C-554A-FFB9-A2D8-8B3991B68D41}"/>
                  </a:ext>
                </a:extLst>
              </p:cNvPr>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697" name="Google Shape;1697;p36">
              <a:extLst>
                <a:ext uri="{FF2B5EF4-FFF2-40B4-BE49-F238E27FC236}">
                  <a16:creationId xmlns:a16="http://schemas.microsoft.com/office/drawing/2014/main" id="{019543C2-0AD4-3589-5228-A03DE75AA721}"/>
                </a:ext>
              </a:extLst>
            </p:cNvPr>
            <p:cNvGrpSpPr/>
            <p:nvPr/>
          </p:nvGrpSpPr>
          <p:grpSpPr>
            <a:xfrm>
              <a:off x="470000" y="1944350"/>
              <a:ext cx="211300" cy="231925"/>
              <a:chOff x="470000" y="1944350"/>
              <a:chExt cx="211300" cy="231925"/>
            </a:xfrm>
          </p:grpSpPr>
          <p:sp>
            <p:nvSpPr>
              <p:cNvPr id="1698" name="Google Shape;1698;p36">
                <a:extLst>
                  <a:ext uri="{FF2B5EF4-FFF2-40B4-BE49-F238E27FC236}">
                    <a16:creationId xmlns:a16="http://schemas.microsoft.com/office/drawing/2014/main" id="{63A631C1-4206-8789-38D1-AF8A079A9F79}"/>
                  </a:ext>
                </a:extLst>
              </p:cNvPr>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9" name="Google Shape;1699;p36">
                <a:extLst>
                  <a:ext uri="{FF2B5EF4-FFF2-40B4-BE49-F238E27FC236}">
                    <a16:creationId xmlns:a16="http://schemas.microsoft.com/office/drawing/2014/main" id="{AE4AA657-0A72-83DD-7F65-7AF022382DAC}"/>
                  </a:ext>
                </a:extLst>
              </p:cNvPr>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0" name="Google Shape;1700;p36">
                <a:extLst>
                  <a:ext uri="{FF2B5EF4-FFF2-40B4-BE49-F238E27FC236}">
                    <a16:creationId xmlns:a16="http://schemas.microsoft.com/office/drawing/2014/main" id="{0044D2F4-0111-B893-64D3-1FC070BDCCB1}"/>
                  </a:ext>
                </a:extLst>
              </p:cNvPr>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1" name="Google Shape;1701;p36">
                <a:extLst>
                  <a:ext uri="{FF2B5EF4-FFF2-40B4-BE49-F238E27FC236}">
                    <a16:creationId xmlns:a16="http://schemas.microsoft.com/office/drawing/2014/main" id="{9FDCD7CD-8ED9-25AF-1832-5E5FB7B971E9}"/>
                  </a:ext>
                </a:extLst>
              </p:cNvPr>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2" name="Google Shape;1702;p36">
                <a:extLst>
                  <a:ext uri="{FF2B5EF4-FFF2-40B4-BE49-F238E27FC236}">
                    <a16:creationId xmlns:a16="http://schemas.microsoft.com/office/drawing/2014/main" id="{373FD303-6790-1158-C50B-57DFA8E917C3}"/>
                  </a:ext>
                </a:extLst>
              </p:cNvPr>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3" name="Google Shape;1703;p36">
                <a:extLst>
                  <a:ext uri="{FF2B5EF4-FFF2-40B4-BE49-F238E27FC236}">
                    <a16:creationId xmlns:a16="http://schemas.microsoft.com/office/drawing/2014/main" id="{67A15316-1AAA-3639-ADC4-E669AC907035}"/>
                  </a:ext>
                </a:extLst>
              </p:cNvPr>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4" name="Google Shape;1704;p36">
                <a:extLst>
                  <a:ext uri="{FF2B5EF4-FFF2-40B4-BE49-F238E27FC236}">
                    <a16:creationId xmlns:a16="http://schemas.microsoft.com/office/drawing/2014/main" id="{2193C743-F07A-71DB-7E26-1006FFE1568F}"/>
                  </a:ext>
                </a:extLst>
              </p:cNvPr>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5" name="Google Shape;1705;p36">
                <a:extLst>
                  <a:ext uri="{FF2B5EF4-FFF2-40B4-BE49-F238E27FC236}">
                    <a16:creationId xmlns:a16="http://schemas.microsoft.com/office/drawing/2014/main" id="{AF71DB4B-FB98-D9D6-3DED-4FB71FFF55F8}"/>
                  </a:ext>
                </a:extLst>
              </p:cNvPr>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6" name="Google Shape;1706;p36">
                <a:extLst>
                  <a:ext uri="{FF2B5EF4-FFF2-40B4-BE49-F238E27FC236}">
                    <a16:creationId xmlns:a16="http://schemas.microsoft.com/office/drawing/2014/main" id="{E1870A03-C6CD-98D9-AFE7-B1B2DCB1C74C}"/>
                  </a:ext>
                </a:extLst>
              </p:cNvPr>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7" name="Google Shape;1707;p36">
                <a:extLst>
                  <a:ext uri="{FF2B5EF4-FFF2-40B4-BE49-F238E27FC236}">
                    <a16:creationId xmlns:a16="http://schemas.microsoft.com/office/drawing/2014/main" id="{B9726FAC-E4E4-FF7A-FF43-6AC716658416}"/>
                  </a:ext>
                </a:extLst>
              </p:cNvPr>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8" name="Google Shape;1708;p36">
                <a:extLst>
                  <a:ext uri="{FF2B5EF4-FFF2-40B4-BE49-F238E27FC236}">
                    <a16:creationId xmlns:a16="http://schemas.microsoft.com/office/drawing/2014/main" id="{5F49F628-E486-2905-EDB4-C814FB05C4CE}"/>
                  </a:ext>
                </a:extLst>
              </p:cNvPr>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9" name="Google Shape;1709;p36">
                <a:extLst>
                  <a:ext uri="{FF2B5EF4-FFF2-40B4-BE49-F238E27FC236}">
                    <a16:creationId xmlns:a16="http://schemas.microsoft.com/office/drawing/2014/main" id="{E86912BA-8DD6-78ED-2F8C-4B979F2F86A8}"/>
                  </a:ext>
                </a:extLst>
              </p:cNvPr>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0" name="Google Shape;1710;p36">
                <a:extLst>
                  <a:ext uri="{FF2B5EF4-FFF2-40B4-BE49-F238E27FC236}">
                    <a16:creationId xmlns:a16="http://schemas.microsoft.com/office/drawing/2014/main" id="{68E922D9-76DF-536A-4BFD-1A40B2A19091}"/>
                  </a:ext>
                </a:extLst>
              </p:cNvPr>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1" name="Google Shape;1711;p36">
                <a:extLst>
                  <a:ext uri="{FF2B5EF4-FFF2-40B4-BE49-F238E27FC236}">
                    <a16:creationId xmlns:a16="http://schemas.microsoft.com/office/drawing/2014/main" id="{78ABEA9D-33F7-ABF1-2B73-49F1BC1CAF36}"/>
                  </a:ext>
                </a:extLst>
              </p:cNvPr>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712" name="Google Shape;1712;p36">
              <a:extLst>
                <a:ext uri="{FF2B5EF4-FFF2-40B4-BE49-F238E27FC236}">
                  <a16:creationId xmlns:a16="http://schemas.microsoft.com/office/drawing/2014/main" id="{069C2153-0FC7-9D47-6B84-DF43B0B3C822}"/>
                </a:ext>
              </a:extLst>
            </p:cNvPr>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3" name="Google Shape;1713;p36">
              <a:extLst>
                <a:ext uri="{FF2B5EF4-FFF2-40B4-BE49-F238E27FC236}">
                  <a16:creationId xmlns:a16="http://schemas.microsoft.com/office/drawing/2014/main" id="{44407A52-EF09-4899-11C1-CB85FCA5ED18}"/>
                </a:ext>
              </a:extLst>
            </p:cNvPr>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4" name="Google Shape;1714;p36">
              <a:extLst>
                <a:ext uri="{FF2B5EF4-FFF2-40B4-BE49-F238E27FC236}">
                  <a16:creationId xmlns:a16="http://schemas.microsoft.com/office/drawing/2014/main" id="{EC26B248-CEAD-A6C0-104B-B0D08ECAD67C}"/>
                </a:ext>
              </a:extLst>
            </p:cNvPr>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4" name="TextBox 3">
            <a:extLst>
              <a:ext uri="{FF2B5EF4-FFF2-40B4-BE49-F238E27FC236}">
                <a16:creationId xmlns:a16="http://schemas.microsoft.com/office/drawing/2014/main" id="{C8B538C3-6B50-BF78-BEE8-0FD055E456C1}"/>
              </a:ext>
            </a:extLst>
          </p:cNvPr>
          <p:cNvSpPr txBox="1"/>
          <p:nvPr/>
        </p:nvSpPr>
        <p:spPr>
          <a:xfrm>
            <a:off x="3932665" y="1442221"/>
            <a:ext cx="4609171" cy="2893100"/>
          </a:xfrm>
          <a:prstGeom prst="rect">
            <a:avLst/>
          </a:prstGeom>
          <a:noFill/>
        </p:spPr>
        <p:txBody>
          <a:bodyPr wrap="square" rtlCol="0">
            <a:spAutoFit/>
          </a:bodyPr>
          <a:lstStyle/>
          <a:p>
            <a:r>
              <a:rPr lang="en-GB" kern="100">
                <a:effectLst/>
                <a:latin typeface="Aptos" panose="020B0004020202020204" pitchFamily="34" charset="0"/>
                <a:ea typeface="Aptos" panose="020B0004020202020204" pitchFamily="34" charset="0"/>
                <a:cs typeface="Arial" panose="020B0604020202020204" pitchFamily="34" charset="0"/>
              </a:rPr>
              <a:t>We got a lot of valuable feedback from getting different people to roleplay as these personas and do specific tasks which we incorporated to our wireframes, and we kept these corrections in mind while creating the website.</a:t>
            </a:r>
          </a:p>
          <a:p>
            <a:endParaRPr lang="en-GB" kern="100">
              <a:effectLst/>
              <a:latin typeface="Aptos" panose="020B0004020202020204" pitchFamily="34" charset="0"/>
              <a:ea typeface="Aptos" panose="020B0004020202020204" pitchFamily="34" charset="0"/>
              <a:cs typeface="Arial" panose="020B0604020202020204" pitchFamily="34" charset="0"/>
            </a:endParaRPr>
          </a:p>
          <a:p>
            <a:r>
              <a:rPr lang="en-GB" kern="100">
                <a:effectLst/>
                <a:latin typeface="Aptos" panose="020B0004020202020204" pitchFamily="34" charset="0"/>
                <a:ea typeface="Aptos" panose="020B0004020202020204" pitchFamily="34" charset="0"/>
                <a:cs typeface="Arial" panose="020B0604020202020204" pitchFamily="34" charset="0"/>
              </a:rPr>
              <a:t>We then conducted a series of tests by simulating different noise-level environments to assess their impact on usability. These environments ranged from quiet settings to high-noise scenarios, allowing us to observe how varying levels of ambient sound influenced the user's ability to interact with the interface and complete tasks efficiently. This helped ensure the design remained effective under real-world conditions.</a:t>
            </a:r>
          </a:p>
        </p:txBody>
      </p:sp>
      <p:sp>
        <p:nvSpPr>
          <p:cNvPr id="2" name="Google Shape;1774;p40">
            <a:extLst>
              <a:ext uri="{FF2B5EF4-FFF2-40B4-BE49-F238E27FC236}">
                <a16:creationId xmlns:a16="http://schemas.microsoft.com/office/drawing/2014/main" id="{363B2AF4-F873-5462-8F2A-C23867FAB4E3}"/>
              </a:ext>
            </a:extLst>
          </p:cNvPr>
          <p:cNvSpPr txBox="1">
            <a:spLocks noGrp="1"/>
          </p:cNvSpPr>
          <p:nvPr>
            <p:ph type="title"/>
          </p:nvPr>
        </p:nvSpPr>
        <p:spPr>
          <a:xfrm>
            <a:off x="720000" y="685966"/>
            <a:ext cx="7704000" cy="52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E" sz="3000" noProof="0"/>
              <a:t>Environmental Factors</a:t>
            </a:r>
            <a:endParaRPr lang="en-IE" sz="3000" noProof="0">
              <a:solidFill>
                <a:schemeClr val="accent2"/>
              </a:solidFill>
            </a:endParaRPr>
          </a:p>
        </p:txBody>
      </p:sp>
      <p:grpSp>
        <p:nvGrpSpPr>
          <p:cNvPr id="5" name="Google Shape;1228;p30">
            <a:extLst>
              <a:ext uri="{FF2B5EF4-FFF2-40B4-BE49-F238E27FC236}">
                <a16:creationId xmlns:a16="http://schemas.microsoft.com/office/drawing/2014/main" id="{07E6F3EC-EAAD-6229-E24A-A0E68A4FB69F}"/>
              </a:ext>
            </a:extLst>
          </p:cNvPr>
          <p:cNvGrpSpPr/>
          <p:nvPr/>
        </p:nvGrpSpPr>
        <p:grpSpPr>
          <a:xfrm>
            <a:off x="3842562" y="4762080"/>
            <a:ext cx="1458875" cy="23926"/>
            <a:chOff x="-2278825" y="1262800"/>
            <a:chExt cx="1458875" cy="45049"/>
          </a:xfrm>
        </p:grpSpPr>
        <p:sp>
          <p:nvSpPr>
            <p:cNvPr id="6" name="Google Shape;1229;p30">
              <a:extLst>
                <a:ext uri="{FF2B5EF4-FFF2-40B4-BE49-F238E27FC236}">
                  <a16:creationId xmlns:a16="http://schemas.microsoft.com/office/drawing/2014/main" id="{0BFEEB9D-9753-7D23-EB8B-2969FF97CDD9}"/>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7" name="Google Shape;1230;p30">
              <a:extLst>
                <a:ext uri="{FF2B5EF4-FFF2-40B4-BE49-F238E27FC236}">
                  <a16:creationId xmlns:a16="http://schemas.microsoft.com/office/drawing/2014/main" id="{D13F9B0D-E323-57B6-1A97-7BF5D64DE9D2}"/>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8" name="Google Shape;1231;p30">
              <a:extLst>
                <a:ext uri="{FF2B5EF4-FFF2-40B4-BE49-F238E27FC236}">
                  <a16:creationId xmlns:a16="http://schemas.microsoft.com/office/drawing/2014/main" id="{5A64A679-29FC-4AC5-A9AE-ECD4D24C4599}"/>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 name="Google Shape;1232;p30">
              <a:extLst>
                <a:ext uri="{FF2B5EF4-FFF2-40B4-BE49-F238E27FC236}">
                  <a16:creationId xmlns:a16="http://schemas.microsoft.com/office/drawing/2014/main" id="{BC58BDA4-0E5B-F86A-BFF5-85AA894ECE96}"/>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3422514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F0D1FC5F-6C5D-C27E-BDBF-A00A72E95113}"/>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B1BC51DC-6404-9DC7-8E69-B8D12E4BB4F6}"/>
              </a:ext>
            </a:extLst>
          </p:cNvPr>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Goals &amp; Value Proposition</a:t>
            </a:r>
            <a:endParaRPr lang="en-IE" noProof="0"/>
          </a:p>
        </p:txBody>
      </p:sp>
      <p:sp>
        <p:nvSpPr>
          <p:cNvPr id="1266" name="Google Shape;1266;p31">
            <a:extLst>
              <a:ext uri="{FF2B5EF4-FFF2-40B4-BE49-F238E27FC236}">
                <a16:creationId xmlns:a16="http://schemas.microsoft.com/office/drawing/2014/main" id="{BCD8D7D9-069F-0783-A932-ACBD9887A5ED}"/>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03</a:t>
            </a:r>
          </a:p>
        </p:txBody>
      </p:sp>
      <p:grpSp>
        <p:nvGrpSpPr>
          <p:cNvPr id="1268" name="Google Shape;1268;p31">
            <a:extLst>
              <a:ext uri="{FF2B5EF4-FFF2-40B4-BE49-F238E27FC236}">
                <a16:creationId xmlns:a16="http://schemas.microsoft.com/office/drawing/2014/main" id="{47299A2A-F030-C05A-CC21-5FE82B973CA4}"/>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06D06869-B73C-8409-4718-038A72F4376B}"/>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0" name="Google Shape;1270;p31">
              <a:extLst>
                <a:ext uri="{FF2B5EF4-FFF2-40B4-BE49-F238E27FC236}">
                  <a16:creationId xmlns:a16="http://schemas.microsoft.com/office/drawing/2014/main" id="{95C4A65B-89A0-DFF4-1AD4-E90DE8DAF53D}"/>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1" name="Google Shape;1271;p31">
              <a:extLst>
                <a:ext uri="{FF2B5EF4-FFF2-40B4-BE49-F238E27FC236}">
                  <a16:creationId xmlns:a16="http://schemas.microsoft.com/office/drawing/2014/main" id="{E46AABA6-DC2D-14BC-8FE1-8988678DEB31}"/>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72" name="Google Shape;1272;p31">
              <a:extLst>
                <a:ext uri="{FF2B5EF4-FFF2-40B4-BE49-F238E27FC236}">
                  <a16:creationId xmlns:a16="http://schemas.microsoft.com/office/drawing/2014/main" id="{024AF508-0704-D0C9-6F91-CA9725B82912}"/>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A4727377-9505-A7B1-363D-67A4B3B82265}"/>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4" name="Google Shape;1274;p31">
                <a:extLst>
                  <a:ext uri="{FF2B5EF4-FFF2-40B4-BE49-F238E27FC236}">
                    <a16:creationId xmlns:a16="http://schemas.microsoft.com/office/drawing/2014/main" id="{4F9A0CE5-F948-BCCD-9525-5762620B9EEC}"/>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5" name="Google Shape;1275;p31">
                <a:extLst>
                  <a:ext uri="{FF2B5EF4-FFF2-40B4-BE49-F238E27FC236}">
                    <a16:creationId xmlns:a16="http://schemas.microsoft.com/office/drawing/2014/main" id="{B89FA40E-4C71-2D16-976C-20FA8E3682DC}"/>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6" name="Google Shape;1276;p31">
                <a:extLst>
                  <a:ext uri="{FF2B5EF4-FFF2-40B4-BE49-F238E27FC236}">
                    <a16:creationId xmlns:a16="http://schemas.microsoft.com/office/drawing/2014/main" id="{6608018E-AF15-8BF4-2168-0EF4B4AEBA4E}"/>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7" name="Google Shape;1277;p31">
                <a:extLst>
                  <a:ext uri="{FF2B5EF4-FFF2-40B4-BE49-F238E27FC236}">
                    <a16:creationId xmlns:a16="http://schemas.microsoft.com/office/drawing/2014/main" id="{56B6ECCC-A8F0-446C-5B16-82EF0A160389}"/>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8" name="Google Shape;1278;p31">
                <a:extLst>
                  <a:ext uri="{FF2B5EF4-FFF2-40B4-BE49-F238E27FC236}">
                    <a16:creationId xmlns:a16="http://schemas.microsoft.com/office/drawing/2014/main" id="{F3A78395-5617-AC20-C7E9-3EA145B3E49A}"/>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9" name="Google Shape;1279;p31">
                <a:extLst>
                  <a:ext uri="{FF2B5EF4-FFF2-40B4-BE49-F238E27FC236}">
                    <a16:creationId xmlns:a16="http://schemas.microsoft.com/office/drawing/2014/main" id="{2C9934EF-96F3-8558-064F-4DD17CFCC6F7}"/>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0" name="Google Shape;1280;p31">
                <a:extLst>
                  <a:ext uri="{FF2B5EF4-FFF2-40B4-BE49-F238E27FC236}">
                    <a16:creationId xmlns:a16="http://schemas.microsoft.com/office/drawing/2014/main" id="{155FC822-710D-8BEF-EB3F-C04E37CE8F1D}"/>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1" name="Google Shape;1281;p31">
                <a:extLst>
                  <a:ext uri="{FF2B5EF4-FFF2-40B4-BE49-F238E27FC236}">
                    <a16:creationId xmlns:a16="http://schemas.microsoft.com/office/drawing/2014/main" id="{224C430A-FD3C-5114-18E3-B1D85B14D298}"/>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2" name="Google Shape;1282;p31">
                <a:extLst>
                  <a:ext uri="{FF2B5EF4-FFF2-40B4-BE49-F238E27FC236}">
                    <a16:creationId xmlns:a16="http://schemas.microsoft.com/office/drawing/2014/main" id="{26724F3F-5D40-AF11-5FD0-7722A22B6CE3}"/>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283" name="Google Shape;1283;p31">
              <a:extLst>
                <a:ext uri="{FF2B5EF4-FFF2-40B4-BE49-F238E27FC236}">
                  <a16:creationId xmlns:a16="http://schemas.microsoft.com/office/drawing/2014/main" id="{F8A3C8E8-6964-4ADD-9593-AD36E4791A95}"/>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4" name="Google Shape;1284;p31">
              <a:extLst>
                <a:ext uri="{FF2B5EF4-FFF2-40B4-BE49-F238E27FC236}">
                  <a16:creationId xmlns:a16="http://schemas.microsoft.com/office/drawing/2014/main" id="{DDA80D09-337B-13B3-D8F9-705CD513F23B}"/>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5" name="Google Shape;1285;p31">
              <a:extLst>
                <a:ext uri="{FF2B5EF4-FFF2-40B4-BE49-F238E27FC236}">
                  <a16:creationId xmlns:a16="http://schemas.microsoft.com/office/drawing/2014/main" id="{C78DF024-8520-016B-3162-6304670C8BDA}"/>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286" name="Google Shape;1286;p31">
            <a:extLst>
              <a:ext uri="{FF2B5EF4-FFF2-40B4-BE49-F238E27FC236}">
                <a16:creationId xmlns:a16="http://schemas.microsoft.com/office/drawing/2014/main" id="{A0BD4AF1-190D-9992-352E-7E98607DC933}"/>
              </a:ext>
            </a:extLst>
          </p:cNvPr>
          <p:cNvGrpSpPr/>
          <p:nvPr/>
        </p:nvGrpSpPr>
        <p:grpSpPr>
          <a:xfrm>
            <a:off x="3844800" y="4756477"/>
            <a:ext cx="1458875" cy="23926"/>
            <a:chOff x="-2278825" y="1262800"/>
            <a:chExt cx="1458875" cy="45049"/>
          </a:xfrm>
        </p:grpSpPr>
        <p:sp>
          <p:nvSpPr>
            <p:cNvPr id="1287" name="Google Shape;1287;p31">
              <a:extLst>
                <a:ext uri="{FF2B5EF4-FFF2-40B4-BE49-F238E27FC236}">
                  <a16:creationId xmlns:a16="http://schemas.microsoft.com/office/drawing/2014/main" id="{A20EC7DB-49FD-0D6F-1660-F90971A0F519}"/>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8" name="Google Shape;1288;p31">
              <a:extLst>
                <a:ext uri="{FF2B5EF4-FFF2-40B4-BE49-F238E27FC236}">
                  <a16:creationId xmlns:a16="http://schemas.microsoft.com/office/drawing/2014/main" id="{EE4F96F3-0F64-682B-A709-1566ABEC884F}"/>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9" name="Google Shape;1289;p31">
              <a:extLst>
                <a:ext uri="{FF2B5EF4-FFF2-40B4-BE49-F238E27FC236}">
                  <a16:creationId xmlns:a16="http://schemas.microsoft.com/office/drawing/2014/main" id="{D5E2E8D8-54C9-0B3E-3B44-0090432A9060}"/>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0" name="Google Shape;1290;p31">
              <a:extLst>
                <a:ext uri="{FF2B5EF4-FFF2-40B4-BE49-F238E27FC236}">
                  <a16:creationId xmlns:a16="http://schemas.microsoft.com/office/drawing/2014/main" id="{AA30D8A4-F14A-DD3A-657E-02022944EDE2}"/>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pic>
        <p:nvPicPr>
          <p:cNvPr id="1291" name="Google Shape;1291;p31">
            <a:extLst>
              <a:ext uri="{FF2B5EF4-FFF2-40B4-BE49-F238E27FC236}">
                <a16:creationId xmlns:a16="http://schemas.microsoft.com/office/drawing/2014/main" id="{894062F1-3DD6-903B-2AFF-75151D78CD1A}"/>
              </a:ext>
            </a:extLst>
          </p:cNvPr>
          <p:cNvPicPr preferRelativeResize="0">
            <a:picLocks noGrp="1"/>
          </p:cNvPicPr>
          <p:nvPr>
            <p:ph type="pic" idx="3"/>
          </p:nvPr>
        </p:nvPicPr>
        <p:blipFill>
          <a:blip r:embed="rId3"/>
          <a:srcRect l="8803" r="8803" b="10022"/>
          <a:stretch/>
        </p:blipFill>
        <p:spPr>
          <a:xfrm>
            <a:off x="5505600" y="724875"/>
            <a:ext cx="3168900" cy="3460549"/>
          </a:xfrm>
          <a:prstGeom prst="rect">
            <a:avLst/>
          </a:prstGeom>
        </p:spPr>
      </p:pic>
      <p:grpSp>
        <p:nvGrpSpPr>
          <p:cNvPr id="1292" name="Google Shape;1292;p31">
            <a:extLst>
              <a:ext uri="{FF2B5EF4-FFF2-40B4-BE49-F238E27FC236}">
                <a16:creationId xmlns:a16="http://schemas.microsoft.com/office/drawing/2014/main" id="{153B3376-6557-847D-9421-2A4823D58BB6}"/>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04A6905D-C458-1A7E-2A7D-198CECDCDA0B}"/>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4" name="Google Shape;1294;p31">
              <a:extLst>
                <a:ext uri="{FF2B5EF4-FFF2-40B4-BE49-F238E27FC236}">
                  <a16:creationId xmlns:a16="http://schemas.microsoft.com/office/drawing/2014/main" id="{36905734-E69C-278B-8F8C-6A796A041D7B}"/>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5" name="Google Shape;1295;p31">
              <a:extLst>
                <a:ext uri="{FF2B5EF4-FFF2-40B4-BE49-F238E27FC236}">
                  <a16:creationId xmlns:a16="http://schemas.microsoft.com/office/drawing/2014/main" id="{A0DE439C-C444-2CD8-5A5F-24F9FDE0E408}"/>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6" name="Google Shape;1296;p31">
              <a:extLst>
                <a:ext uri="{FF2B5EF4-FFF2-40B4-BE49-F238E27FC236}">
                  <a16:creationId xmlns:a16="http://schemas.microsoft.com/office/drawing/2014/main" id="{217EDC46-0D65-8CAF-C273-0AA9AF79438F}"/>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15866024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32"/>
          <p:cNvSpPr txBox="1">
            <a:spLocks noGrp="1"/>
          </p:cNvSpPr>
          <p:nvPr>
            <p:ph type="title"/>
          </p:nvPr>
        </p:nvSpPr>
        <p:spPr>
          <a:xfrm>
            <a:off x="2066625" y="1348163"/>
            <a:ext cx="5011200" cy="68347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E" noProof="0"/>
              <a:t>Project’s Purpose</a:t>
            </a:r>
            <a:endParaRPr lang="en-IE" noProof="0">
              <a:solidFill>
                <a:schemeClr val="accent2"/>
              </a:solidFill>
            </a:endParaRPr>
          </a:p>
        </p:txBody>
      </p:sp>
      <p:sp>
        <p:nvSpPr>
          <p:cNvPr id="1302" name="Google Shape;1302;p32"/>
          <p:cNvSpPr txBox="1">
            <a:spLocks noGrp="1"/>
          </p:cNvSpPr>
          <p:nvPr>
            <p:ph type="subTitle" idx="1"/>
          </p:nvPr>
        </p:nvSpPr>
        <p:spPr>
          <a:xfrm>
            <a:off x="2066625" y="2335802"/>
            <a:ext cx="5011200" cy="152214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800">
                <a:effectLst/>
                <a:latin typeface="Aptos" panose="020B0004020202020204" pitchFamily="34" charset="0"/>
                <a:ea typeface="Aptos" panose="020B0004020202020204" pitchFamily="34" charset="0"/>
                <a:cs typeface="Arial" panose="020B0604020202020204" pitchFamily="34" charset="0"/>
              </a:rPr>
              <a:t>The main purpose of our website is to be used as an educational tool to be used by college students and their lecturers, using our websites intuitive quizzes and learning resources to get a greater grasp on their education.</a:t>
            </a:r>
            <a:endParaRPr lang="en-IE" noProof="0"/>
          </a:p>
        </p:txBody>
      </p:sp>
      <p:grpSp>
        <p:nvGrpSpPr>
          <p:cNvPr id="1303" name="Google Shape;1303;p32"/>
          <p:cNvGrpSpPr/>
          <p:nvPr/>
        </p:nvGrpSpPr>
        <p:grpSpPr>
          <a:xfrm>
            <a:off x="423441" y="797783"/>
            <a:ext cx="1569571" cy="1074845"/>
            <a:chOff x="4354825" y="2560575"/>
            <a:chExt cx="284900" cy="195100"/>
          </a:xfrm>
        </p:grpSpPr>
        <p:sp>
          <p:nvSpPr>
            <p:cNvPr id="1304" name="Google Shape;1304;p32"/>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05" name="Google Shape;1305;p32"/>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06" name="Google Shape;1306;p32"/>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07" name="Google Shape;1307;p32"/>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08" name="Google Shape;1308;p32"/>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309" name="Google Shape;1309;p32"/>
          <p:cNvGrpSpPr/>
          <p:nvPr/>
        </p:nvGrpSpPr>
        <p:grpSpPr>
          <a:xfrm>
            <a:off x="795693" y="1495392"/>
            <a:ext cx="734262" cy="734260"/>
            <a:chOff x="5229219" y="135375"/>
            <a:chExt cx="330406" cy="330406"/>
          </a:xfrm>
        </p:grpSpPr>
        <p:sp>
          <p:nvSpPr>
            <p:cNvPr id="1310" name="Google Shape;1310;p32"/>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11" name="Google Shape;1311;p32"/>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12" name="Google Shape;1312;p32"/>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13" name="Google Shape;1313;p32"/>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14" name="Google Shape;1314;p32"/>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15" name="Google Shape;1315;p32"/>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16" name="Google Shape;1316;p32"/>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17" name="Google Shape;1317;p32"/>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18" name="Google Shape;1318;p32"/>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19" name="Google Shape;1319;p32"/>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0" name="Google Shape;1320;p32"/>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1" name="Google Shape;1321;p32"/>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2" name="Google Shape;1322;p32"/>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3" name="Google Shape;1323;p32"/>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4" name="Google Shape;1324;p32"/>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5" name="Google Shape;1325;p32"/>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6" name="Google Shape;1326;p32"/>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7" name="Google Shape;1327;p32"/>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8" name="Google Shape;1328;p32"/>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29" name="Google Shape;1329;p32"/>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30" name="Google Shape;1330;p32"/>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31" name="Google Shape;1331;p32"/>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32" name="Google Shape;1332;p32"/>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33" name="Google Shape;1333;p32"/>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334" name="Google Shape;1334;p32"/>
          <p:cNvGrpSpPr/>
          <p:nvPr/>
        </p:nvGrpSpPr>
        <p:grpSpPr>
          <a:xfrm>
            <a:off x="630197" y="3203547"/>
            <a:ext cx="1110247" cy="1975527"/>
            <a:chOff x="5081850" y="1981125"/>
            <a:chExt cx="168125" cy="299150"/>
          </a:xfrm>
        </p:grpSpPr>
        <p:sp>
          <p:nvSpPr>
            <p:cNvPr id="1335" name="Google Shape;1335;p32"/>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36" name="Google Shape;1336;p32"/>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37" name="Google Shape;1337;p32"/>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38" name="Google Shape;1338;p32"/>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339" name="Google Shape;1339;p32"/>
            <p:cNvGrpSpPr/>
            <p:nvPr/>
          </p:nvGrpSpPr>
          <p:grpSpPr>
            <a:xfrm>
              <a:off x="5086475" y="2011175"/>
              <a:ext cx="163500" cy="170825"/>
              <a:chOff x="5086475" y="2011175"/>
              <a:chExt cx="163500" cy="170825"/>
            </a:xfrm>
          </p:grpSpPr>
          <p:sp>
            <p:nvSpPr>
              <p:cNvPr id="1340" name="Google Shape;1340;p32"/>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41" name="Google Shape;1341;p32"/>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42" name="Google Shape;1342;p32"/>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43" name="Google Shape;1343;p32"/>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44" name="Google Shape;1344;p32"/>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45" name="Google Shape;1345;p32"/>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46" name="Google Shape;1346;p32"/>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47" name="Google Shape;1347;p32"/>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48" name="Google Shape;1348;p32"/>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49" name="Google Shape;1349;p32"/>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0" name="Google Shape;1350;p32"/>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1" name="Google Shape;1351;p32"/>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2" name="Google Shape;1352;p32"/>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3" name="Google Shape;1353;p32"/>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4" name="Google Shape;1354;p32"/>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5" name="Google Shape;1355;p32"/>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6" name="Google Shape;1356;p32"/>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7" name="Google Shape;1357;p32"/>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8" name="Google Shape;1358;p32"/>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59" name="Google Shape;1359;p32"/>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60" name="Google Shape;1360;p32"/>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61" name="Google Shape;1361;p32"/>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62" name="Google Shape;1362;p32"/>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63" name="Google Shape;1363;p32"/>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grpSp>
        <p:nvGrpSpPr>
          <p:cNvPr id="1364" name="Google Shape;1364;p32"/>
          <p:cNvGrpSpPr/>
          <p:nvPr/>
        </p:nvGrpSpPr>
        <p:grpSpPr>
          <a:xfrm>
            <a:off x="7054936" y="3200393"/>
            <a:ext cx="1458886" cy="1978658"/>
            <a:chOff x="460250" y="1921475"/>
            <a:chExt cx="233075" cy="316125"/>
          </a:xfrm>
        </p:grpSpPr>
        <p:grpSp>
          <p:nvGrpSpPr>
            <p:cNvPr id="1365" name="Google Shape;1365;p32"/>
            <p:cNvGrpSpPr/>
            <p:nvPr/>
          </p:nvGrpSpPr>
          <p:grpSpPr>
            <a:xfrm>
              <a:off x="460250" y="1921475"/>
              <a:ext cx="233075" cy="185800"/>
              <a:chOff x="460250" y="1921475"/>
              <a:chExt cx="233075" cy="185800"/>
            </a:xfrm>
          </p:grpSpPr>
          <p:sp>
            <p:nvSpPr>
              <p:cNvPr id="1366" name="Google Shape;1366;p32"/>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67" name="Google Shape;1367;p32"/>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68" name="Google Shape;1368;p32"/>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69" name="Google Shape;1369;p32"/>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370" name="Google Shape;1370;p32"/>
            <p:cNvGrpSpPr/>
            <p:nvPr/>
          </p:nvGrpSpPr>
          <p:grpSpPr>
            <a:xfrm>
              <a:off x="470000" y="1944350"/>
              <a:ext cx="211300" cy="231925"/>
              <a:chOff x="470000" y="1944350"/>
              <a:chExt cx="211300" cy="231925"/>
            </a:xfrm>
          </p:grpSpPr>
          <p:sp>
            <p:nvSpPr>
              <p:cNvPr id="1371" name="Google Shape;1371;p32"/>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72" name="Google Shape;1372;p32"/>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73" name="Google Shape;1373;p32"/>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74" name="Google Shape;1374;p32"/>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75" name="Google Shape;1375;p32"/>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76" name="Google Shape;1376;p32"/>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77" name="Google Shape;1377;p32"/>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78" name="Google Shape;1378;p32"/>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79" name="Google Shape;1379;p32"/>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80" name="Google Shape;1380;p32"/>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81" name="Google Shape;1381;p32"/>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82" name="Google Shape;1382;p32"/>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83" name="Google Shape;1383;p32"/>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84" name="Google Shape;1384;p32"/>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385" name="Google Shape;1385;p32"/>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86" name="Google Shape;1386;p32"/>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87" name="Google Shape;1387;p32"/>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388" name="Google Shape;1388;p32"/>
          <p:cNvGrpSpPr/>
          <p:nvPr/>
        </p:nvGrpSpPr>
        <p:grpSpPr>
          <a:xfrm>
            <a:off x="7725683" y="797782"/>
            <a:ext cx="877898" cy="684216"/>
            <a:chOff x="262200" y="3357384"/>
            <a:chExt cx="1642159" cy="684216"/>
          </a:xfrm>
        </p:grpSpPr>
        <p:sp>
          <p:nvSpPr>
            <p:cNvPr id="1389" name="Google Shape;1389;p32"/>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90" name="Google Shape;1390;p32"/>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91" name="Google Shape;1391;p32"/>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92" name="Google Shape;1392;p32"/>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393" name="Google Shape;1393;p32"/>
          <p:cNvGrpSpPr/>
          <p:nvPr/>
        </p:nvGrpSpPr>
        <p:grpSpPr>
          <a:xfrm>
            <a:off x="7725683" y="1667420"/>
            <a:ext cx="877898" cy="684216"/>
            <a:chOff x="262200" y="3357384"/>
            <a:chExt cx="1642159" cy="684216"/>
          </a:xfrm>
        </p:grpSpPr>
        <p:sp>
          <p:nvSpPr>
            <p:cNvPr id="1394" name="Google Shape;1394;p32"/>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95" name="Google Shape;1395;p32"/>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96" name="Google Shape;1396;p32"/>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97" name="Google Shape;1397;p32"/>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398" name="Google Shape;1398;p32"/>
          <p:cNvGrpSpPr/>
          <p:nvPr/>
        </p:nvGrpSpPr>
        <p:grpSpPr>
          <a:xfrm>
            <a:off x="3844800" y="4756477"/>
            <a:ext cx="1458875" cy="23926"/>
            <a:chOff x="-2278825" y="1262800"/>
            <a:chExt cx="1458875" cy="45049"/>
          </a:xfrm>
        </p:grpSpPr>
        <p:sp>
          <p:nvSpPr>
            <p:cNvPr id="1399" name="Google Shape;1399;p32"/>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00" name="Google Shape;1400;p32"/>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01" name="Google Shape;1401;p32"/>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02" name="Google Shape;1402;p32"/>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6"/>
        <p:cNvGrpSpPr/>
        <p:nvPr/>
      </p:nvGrpSpPr>
      <p:grpSpPr>
        <a:xfrm>
          <a:off x="0" y="0"/>
          <a:ext cx="0" cy="0"/>
          <a:chOff x="0" y="0"/>
          <a:chExt cx="0" cy="0"/>
        </a:xfrm>
      </p:grpSpPr>
      <p:grpSp>
        <p:nvGrpSpPr>
          <p:cNvPr id="1799" name="Google Shape;1799;p42"/>
          <p:cNvGrpSpPr/>
          <p:nvPr/>
        </p:nvGrpSpPr>
        <p:grpSpPr>
          <a:xfrm>
            <a:off x="8151137" y="801257"/>
            <a:ext cx="934586" cy="935061"/>
            <a:chOff x="4205500" y="2990700"/>
            <a:chExt cx="443499" cy="443725"/>
          </a:xfrm>
        </p:grpSpPr>
        <p:sp>
          <p:nvSpPr>
            <p:cNvPr id="1800" name="Google Shape;1800;p42"/>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1" name="Google Shape;1801;p42"/>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2" name="Google Shape;1802;p42"/>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3" name="Google Shape;1803;p42"/>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804" name="Google Shape;1804;p42"/>
            <p:cNvGrpSpPr/>
            <p:nvPr/>
          </p:nvGrpSpPr>
          <p:grpSpPr>
            <a:xfrm>
              <a:off x="4205728" y="2990700"/>
              <a:ext cx="443271" cy="443725"/>
              <a:chOff x="4205728" y="2990700"/>
              <a:chExt cx="443271" cy="443725"/>
            </a:xfrm>
          </p:grpSpPr>
          <p:sp>
            <p:nvSpPr>
              <p:cNvPr id="1805" name="Google Shape;1805;p42"/>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6" name="Google Shape;1806;p42"/>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7" name="Google Shape;1807;p42"/>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8" name="Google Shape;1808;p42"/>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9" name="Google Shape;1809;p42"/>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0" name="Google Shape;1810;p42"/>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1" name="Google Shape;1811;p42"/>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2" name="Google Shape;1812;p42"/>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813" name="Google Shape;1813;p42"/>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4" name="Google Shape;1814;p42"/>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5" name="Google Shape;1815;p42"/>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6" name="Google Shape;1816;p42"/>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7" name="Google Shape;1817;p42"/>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8" name="Google Shape;1818;p42"/>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9" name="Google Shape;1819;p42"/>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0" name="Google Shape;1820;p42"/>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21" name="Google Shape;1821;p42"/>
          <p:cNvGrpSpPr/>
          <p:nvPr/>
        </p:nvGrpSpPr>
        <p:grpSpPr>
          <a:xfrm>
            <a:off x="-483150" y="794859"/>
            <a:ext cx="1642159" cy="684216"/>
            <a:chOff x="262200" y="3357384"/>
            <a:chExt cx="1642159" cy="684216"/>
          </a:xfrm>
        </p:grpSpPr>
        <p:sp>
          <p:nvSpPr>
            <p:cNvPr id="1822" name="Google Shape;1822;p42"/>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3" name="Google Shape;1823;p42"/>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4" name="Google Shape;1824;p42"/>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5" name="Google Shape;1825;p42"/>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26" name="Google Shape;1826;p42"/>
          <p:cNvGrpSpPr/>
          <p:nvPr/>
        </p:nvGrpSpPr>
        <p:grpSpPr>
          <a:xfrm>
            <a:off x="402150" y="3560842"/>
            <a:ext cx="1183409" cy="1716315"/>
            <a:chOff x="-2903125" y="3153817"/>
            <a:chExt cx="1183409" cy="1716315"/>
          </a:xfrm>
        </p:grpSpPr>
        <p:sp>
          <p:nvSpPr>
            <p:cNvPr id="1827" name="Google Shape;1827;p42"/>
            <p:cNvSpPr/>
            <p:nvPr/>
          </p:nvSpPr>
          <p:spPr>
            <a:xfrm>
              <a:off x="-2244609" y="3779687"/>
              <a:ext cx="524893" cy="325009"/>
            </a:xfrm>
            <a:custGeom>
              <a:avLst/>
              <a:gdLst/>
              <a:ahLst/>
              <a:cxnLst/>
              <a:rect l="l" t="t" r="r" b="b"/>
              <a:pathLst>
                <a:path w="4325" h="2678" extrusionOk="0">
                  <a:moveTo>
                    <a:pt x="2259" y="1"/>
                  </a:moveTo>
                  <a:cubicBezTo>
                    <a:pt x="1315" y="1"/>
                    <a:pt x="503" y="627"/>
                    <a:pt x="0" y="1663"/>
                  </a:cubicBezTo>
                  <a:cubicBezTo>
                    <a:pt x="0" y="1663"/>
                    <a:pt x="366" y="1428"/>
                    <a:pt x="753" y="1428"/>
                  </a:cubicBezTo>
                  <a:cubicBezTo>
                    <a:pt x="875" y="1428"/>
                    <a:pt x="998" y="1451"/>
                    <a:pt x="1113" y="1512"/>
                  </a:cubicBezTo>
                  <a:cubicBezTo>
                    <a:pt x="1523" y="1730"/>
                    <a:pt x="2251" y="2678"/>
                    <a:pt x="3023" y="2678"/>
                  </a:cubicBezTo>
                  <a:cubicBezTo>
                    <a:pt x="3152" y="2678"/>
                    <a:pt x="3282" y="2651"/>
                    <a:pt x="3413" y="2591"/>
                  </a:cubicBezTo>
                  <a:cubicBezTo>
                    <a:pt x="4325" y="2166"/>
                    <a:pt x="4136" y="461"/>
                    <a:pt x="2919" y="100"/>
                  </a:cubicBezTo>
                  <a:cubicBezTo>
                    <a:pt x="2693" y="33"/>
                    <a:pt x="2473" y="1"/>
                    <a:pt x="22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8" name="Google Shape;1828;p42"/>
            <p:cNvSpPr/>
            <p:nvPr/>
          </p:nvSpPr>
          <p:spPr>
            <a:xfrm>
              <a:off x="-2903125" y="3888550"/>
              <a:ext cx="596011" cy="459478"/>
            </a:xfrm>
            <a:custGeom>
              <a:avLst/>
              <a:gdLst/>
              <a:ahLst/>
              <a:cxnLst/>
              <a:rect l="l" t="t" r="r" b="b"/>
              <a:pathLst>
                <a:path w="4911" h="3786" extrusionOk="0">
                  <a:moveTo>
                    <a:pt x="3051" y="1"/>
                  </a:moveTo>
                  <a:cubicBezTo>
                    <a:pt x="2835" y="1"/>
                    <a:pt x="2600" y="25"/>
                    <a:pt x="2347" y="83"/>
                  </a:cubicBezTo>
                  <a:cubicBezTo>
                    <a:pt x="743" y="454"/>
                    <a:pt x="1" y="3398"/>
                    <a:pt x="1623" y="3754"/>
                  </a:cubicBezTo>
                  <a:cubicBezTo>
                    <a:pt x="1722" y="3775"/>
                    <a:pt x="1813" y="3785"/>
                    <a:pt x="1898" y="3785"/>
                  </a:cubicBezTo>
                  <a:cubicBezTo>
                    <a:pt x="3219" y="3785"/>
                    <a:pt x="3002" y="1354"/>
                    <a:pt x="3551" y="917"/>
                  </a:cubicBezTo>
                  <a:cubicBezTo>
                    <a:pt x="3781" y="740"/>
                    <a:pt x="4062" y="676"/>
                    <a:pt x="4320" y="676"/>
                  </a:cubicBezTo>
                  <a:cubicBezTo>
                    <a:pt x="4553" y="676"/>
                    <a:pt x="4768" y="729"/>
                    <a:pt x="4910" y="797"/>
                  </a:cubicBezTo>
                  <a:cubicBezTo>
                    <a:pt x="4910" y="797"/>
                    <a:pt x="4282" y="1"/>
                    <a:pt x="3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9" name="Google Shape;1829;p42"/>
            <p:cNvSpPr/>
            <p:nvPr/>
          </p:nvSpPr>
          <p:spPr>
            <a:xfrm>
              <a:off x="-2823389" y="3475065"/>
              <a:ext cx="415909" cy="332048"/>
            </a:xfrm>
            <a:custGeom>
              <a:avLst/>
              <a:gdLst/>
              <a:ahLst/>
              <a:cxnLst/>
              <a:rect l="l" t="t" r="r" b="b"/>
              <a:pathLst>
                <a:path w="3427" h="2736" extrusionOk="0">
                  <a:moveTo>
                    <a:pt x="1263" y="1"/>
                  </a:moveTo>
                  <a:cubicBezTo>
                    <a:pt x="387" y="1"/>
                    <a:pt x="0" y="1096"/>
                    <a:pt x="731" y="1808"/>
                  </a:cubicBezTo>
                  <a:cubicBezTo>
                    <a:pt x="1435" y="2487"/>
                    <a:pt x="2561" y="2182"/>
                    <a:pt x="3426" y="2735"/>
                  </a:cubicBezTo>
                  <a:cubicBezTo>
                    <a:pt x="3426" y="2735"/>
                    <a:pt x="3262" y="763"/>
                    <a:pt x="1794" y="122"/>
                  </a:cubicBezTo>
                  <a:cubicBezTo>
                    <a:pt x="1603" y="38"/>
                    <a:pt x="1424" y="1"/>
                    <a:pt x="1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0" name="Google Shape;1830;p42"/>
            <p:cNvSpPr/>
            <p:nvPr/>
          </p:nvSpPr>
          <p:spPr>
            <a:xfrm>
              <a:off x="-2311116" y="3153817"/>
              <a:ext cx="519310" cy="610939"/>
            </a:xfrm>
            <a:custGeom>
              <a:avLst/>
              <a:gdLst/>
              <a:ahLst/>
              <a:cxnLst/>
              <a:rect l="l" t="t" r="r" b="b"/>
              <a:pathLst>
                <a:path w="4279" h="5034" extrusionOk="0">
                  <a:moveTo>
                    <a:pt x="2650" y="1"/>
                  </a:moveTo>
                  <a:cubicBezTo>
                    <a:pt x="1602" y="1"/>
                    <a:pt x="1" y="1828"/>
                    <a:pt x="344" y="5027"/>
                  </a:cubicBezTo>
                  <a:cubicBezTo>
                    <a:pt x="344" y="5031"/>
                    <a:pt x="345" y="5033"/>
                    <a:pt x="346" y="5033"/>
                  </a:cubicBezTo>
                  <a:cubicBezTo>
                    <a:pt x="374" y="5033"/>
                    <a:pt x="628" y="4272"/>
                    <a:pt x="1806" y="3599"/>
                  </a:cubicBezTo>
                  <a:cubicBezTo>
                    <a:pt x="2935" y="2951"/>
                    <a:pt x="4278" y="1265"/>
                    <a:pt x="3174" y="205"/>
                  </a:cubicBezTo>
                  <a:cubicBezTo>
                    <a:pt x="3032" y="68"/>
                    <a:pt x="2851" y="1"/>
                    <a:pt x="2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831" name="Google Shape;1831;p42"/>
            <p:cNvGrpSpPr/>
            <p:nvPr/>
          </p:nvGrpSpPr>
          <p:grpSpPr>
            <a:xfrm>
              <a:off x="-2776907" y="3232339"/>
              <a:ext cx="941533" cy="1396033"/>
              <a:chOff x="-2776907" y="3232339"/>
              <a:chExt cx="941533" cy="1396033"/>
            </a:xfrm>
          </p:grpSpPr>
          <p:sp>
            <p:nvSpPr>
              <p:cNvPr id="1832" name="Google Shape;1832;p42"/>
              <p:cNvSpPr/>
              <p:nvPr/>
            </p:nvSpPr>
            <p:spPr>
              <a:xfrm>
                <a:off x="-2318761" y="3817309"/>
                <a:ext cx="483387" cy="631449"/>
              </a:xfrm>
              <a:custGeom>
                <a:avLst/>
                <a:gdLst/>
                <a:ahLst/>
                <a:cxnLst/>
                <a:rect l="l" t="t" r="r" b="b"/>
                <a:pathLst>
                  <a:path w="3983" h="5203" extrusionOk="0">
                    <a:moveTo>
                      <a:pt x="2947" y="1"/>
                    </a:moveTo>
                    <a:cubicBezTo>
                      <a:pt x="2786" y="1"/>
                      <a:pt x="2625" y="17"/>
                      <a:pt x="2467" y="51"/>
                    </a:cubicBezTo>
                    <a:cubicBezTo>
                      <a:pt x="2237" y="101"/>
                      <a:pt x="2030" y="214"/>
                      <a:pt x="1866" y="381"/>
                    </a:cubicBezTo>
                    <a:cubicBezTo>
                      <a:pt x="1684" y="431"/>
                      <a:pt x="1511" y="507"/>
                      <a:pt x="1350" y="604"/>
                    </a:cubicBezTo>
                    <a:cubicBezTo>
                      <a:pt x="916" y="872"/>
                      <a:pt x="576" y="1265"/>
                      <a:pt x="372" y="1733"/>
                    </a:cubicBezTo>
                    <a:cubicBezTo>
                      <a:pt x="142" y="2249"/>
                      <a:pt x="79" y="2800"/>
                      <a:pt x="61" y="3356"/>
                    </a:cubicBezTo>
                    <a:cubicBezTo>
                      <a:pt x="48" y="3658"/>
                      <a:pt x="42" y="3966"/>
                      <a:pt x="29" y="4272"/>
                    </a:cubicBezTo>
                    <a:cubicBezTo>
                      <a:pt x="26" y="4426"/>
                      <a:pt x="13" y="4580"/>
                      <a:pt x="13" y="4734"/>
                    </a:cubicBezTo>
                    <a:cubicBezTo>
                      <a:pt x="1" y="4879"/>
                      <a:pt x="7" y="5023"/>
                      <a:pt x="17" y="5171"/>
                    </a:cubicBezTo>
                    <a:cubicBezTo>
                      <a:pt x="21" y="5193"/>
                      <a:pt x="38" y="5202"/>
                      <a:pt x="55" y="5202"/>
                    </a:cubicBezTo>
                    <a:cubicBezTo>
                      <a:pt x="75" y="5202"/>
                      <a:pt x="95" y="5189"/>
                      <a:pt x="95" y="5165"/>
                    </a:cubicBezTo>
                    <a:cubicBezTo>
                      <a:pt x="158" y="4517"/>
                      <a:pt x="171" y="3863"/>
                      <a:pt x="208" y="3215"/>
                    </a:cubicBezTo>
                    <a:cubicBezTo>
                      <a:pt x="224" y="2699"/>
                      <a:pt x="347" y="2189"/>
                      <a:pt x="564" y="1718"/>
                    </a:cubicBezTo>
                    <a:cubicBezTo>
                      <a:pt x="768" y="1280"/>
                      <a:pt x="1099" y="919"/>
                      <a:pt x="1514" y="673"/>
                    </a:cubicBezTo>
                    <a:cubicBezTo>
                      <a:pt x="1740" y="551"/>
                      <a:pt x="1982" y="466"/>
                      <a:pt x="2234" y="434"/>
                    </a:cubicBezTo>
                    <a:cubicBezTo>
                      <a:pt x="2247" y="589"/>
                      <a:pt x="2281" y="739"/>
                      <a:pt x="2338" y="884"/>
                    </a:cubicBezTo>
                    <a:cubicBezTo>
                      <a:pt x="2394" y="1032"/>
                      <a:pt x="2467" y="1174"/>
                      <a:pt x="2545" y="1315"/>
                    </a:cubicBezTo>
                    <a:cubicBezTo>
                      <a:pt x="2547" y="1318"/>
                      <a:pt x="2550" y="1319"/>
                      <a:pt x="2552" y="1319"/>
                    </a:cubicBezTo>
                    <a:cubicBezTo>
                      <a:pt x="2558" y="1319"/>
                      <a:pt x="2563" y="1313"/>
                      <a:pt x="2561" y="1309"/>
                    </a:cubicBezTo>
                    <a:cubicBezTo>
                      <a:pt x="2391" y="1045"/>
                      <a:pt x="2331" y="730"/>
                      <a:pt x="2278" y="428"/>
                    </a:cubicBezTo>
                    <a:cubicBezTo>
                      <a:pt x="2341" y="421"/>
                      <a:pt x="2403" y="418"/>
                      <a:pt x="2465" y="418"/>
                    </a:cubicBezTo>
                    <a:cubicBezTo>
                      <a:pt x="2547" y="418"/>
                      <a:pt x="2629" y="424"/>
                      <a:pt x="2709" y="434"/>
                    </a:cubicBezTo>
                    <a:cubicBezTo>
                      <a:pt x="2706" y="478"/>
                      <a:pt x="2709" y="516"/>
                      <a:pt x="2718" y="560"/>
                    </a:cubicBezTo>
                    <a:cubicBezTo>
                      <a:pt x="2725" y="626"/>
                      <a:pt x="2737" y="699"/>
                      <a:pt x="2750" y="765"/>
                    </a:cubicBezTo>
                    <a:cubicBezTo>
                      <a:pt x="2778" y="894"/>
                      <a:pt x="2813" y="1026"/>
                      <a:pt x="2860" y="1145"/>
                    </a:cubicBezTo>
                    <a:cubicBezTo>
                      <a:pt x="2907" y="1268"/>
                      <a:pt x="2961" y="1391"/>
                      <a:pt x="3023" y="1504"/>
                    </a:cubicBezTo>
                    <a:cubicBezTo>
                      <a:pt x="3093" y="1623"/>
                      <a:pt x="3174" y="1727"/>
                      <a:pt x="3250" y="1843"/>
                    </a:cubicBezTo>
                    <a:cubicBezTo>
                      <a:pt x="3251" y="1846"/>
                      <a:pt x="3253" y="1847"/>
                      <a:pt x="3255" y="1847"/>
                    </a:cubicBezTo>
                    <a:cubicBezTo>
                      <a:pt x="3260" y="1847"/>
                      <a:pt x="3266" y="1841"/>
                      <a:pt x="3259" y="1834"/>
                    </a:cubicBezTo>
                    <a:cubicBezTo>
                      <a:pt x="3178" y="1724"/>
                      <a:pt x="3111" y="1608"/>
                      <a:pt x="3055" y="1485"/>
                    </a:cubicBezTo>
                    <a:cubicBezTo>
                      <a:pt x="2998" y="1372"/>
                      <a:pt x="2951" y="1249"/>
                      <a:pt x="2907" y="1126"/>
                    </a:cubicBezTo>
                    <a:cubicBezTo>
                      <a:pt x="2866" y="1010"/>
                      <a:pt x="2832" y="884"/>
                      <a:pt x="2810" y="758"/>
                    </a:cubicBezTo>
                    <a:cubicBezTo>
                      <a:pt x="2797" y="695"/>
                      <a:pt x="2784" y="636"/>
                      <a:pt x="2778" y="573"/>
                    </a:cubicBezTo>
                    <a:cubicBezTo>
                      <a:pt x="2772" y="532"/>
                      <a:pt x="2772" y="491"/>
                      <a:pt x="2766" y="450"/>
                    </a:cubicBezTo>
                    <a:lnTo>
                      <a:pt x="2766" y="450"/>
                    </a:lnTo>
                    <a:cubicBezTo>
                      <a:pt x="2794" y="453"/>
                      <a:pt x="2819" y="460"/>
                      <a:pt x="2847" y="466"/>
                    </a:cubicBezTo>
                    <a:cubicBezTo>
                      <a:pt x="3288" y="570"/>
                      <a:pt x="3662" y="862"/>
                      <a:pt x="3854" y="1271"/>
                    </a:cubicBezTo>
                    <a:cubicBezTo>
                      <a:pt x="3854" y="1276"/>
                      <a:pt x="3856" y="1278"/>
                      <a:pt x="3859" y="1278"/>
                    </a:cubicBezTo>
                    <a:cubicBezTo>
                      <a:pt x="3863" y="1278"/>
                      <a:pt x="3868" y="1273"/>
                      <a:pt x="3866" y="1265"/>
                    </a:cubicBezTo>
                    <a:cubicBezTo>
                      <a:pt x="3706" y="916"/>
                      <a:pt x="3426" y="639"/>
                      <a:pt x="3080" y="478"/>
                    </a:cubicBezTo>
                    <a:cubicBezTo>
                      <a:pt x="3104" y="477"/>
                      <a:pt x="3127" y="476"/>
                      <a:pt x="3151" y="476"/>
                    </a:cubicBezTo>
                    <a:cubicBezTo>
                      <a:pt x="3174" y="476"/>
                      <a:pt x="3198" y="477"/>
                      <a:pt x="3222" y="478"/>
                    </a:cubicBezTo>
                    <a:cubicBezTo>
                      <a:pt x="3306" y="482"/>
                      <a:pt x="3391" y="494"/>
                      <a:pt x="3473" y="513"/>
                    </a:cubicBezTo>
                    <a:cubicBezTo>
                      <a:pt x="3646" y="554"/>
                      <a:pt x="3810" y="617"/>
                      <a:pt x="3964" y="699"/>
                    </a:cubicBezTo>
                    <a:cubicBezTo>
                      <a:pt x="3964" y="702"/>
                      <a:pt x="3967" y="702"/>
                      <a:pt x="3967" y="702"/>
                    </a:cubicBezTo>
                    <a:cubicBezTo>
                      <a:pt x="3970" y="703"/>
                      <a:pt x="3972" y="703"/>
                      <a:pt x="3974" y="703"/>
                    </a:cubicBezTo>
                    <a:cubicBezTo>
                      <a:pt x="3978" y="703"/>
                      <a:pt x="3980" y="701"/>
                      <a:pt x="3980" y="699"/>
                    </a:cubicBezTo>
                    <a:cubicBezTo>
                      <a:pt x="3983" y="689"/>
                      <a:pt x="3980" y="686"/>
                      <a:pt x="3976" y="686"/>
                    </a:cubicBezTo>
                    <a:cubicBezTo>
                      <a:pt x="3819" y="589"/>
                      <a:pt x="3649" y="516"/>
                      <a:pt x="3473" y="466"/>
                    </a:cubicBezTo>
                    <a:cubicBezTo>
                      <a:pt x="3385" y="444"/>
                      <a:pt x="3300" y="431"/>
                      <a:pt x="3209" y="428"/>
                    </a:cubicBezTo>
                    <a:cubicBezTo>
                      <a:pt x="3191" y="426"/>
                      <a:pt x="3173" y="426"/>
                      <a:pt x="3155" y="426"/>
                    </a:cubicBezTo>
                    <a:cubicBezTo>
                      <a:pt x="3104" y="426"/>
                      <a:pt x="3054" y="432"/>
                      <a:pt x="3005" y="444"/>
                    </a:cubicBezTo>
                    <a:cubicBezTo>
                      <a:pt x="2920" y="409"/>
                      <a:pt x="2832" y="381"/>
                      <a:pt x="2747" y="356"/>
                    </a:cubicBezTo>
                    <a:cubicBezTo>
                      <a:pt x="2617" y="327"/>
                      <a:pt x="2485" y="312"/>
                      <a:pt x="2353" y="312"/>
                    </a:cubicBezTo>
                    <a:cubicBezTo>
                      <a:pt x="2236" y="312"/>
                      <a:pt x="2118" y="324"/>
                      <a:pt x="2001" y="349"/>
                    </a:cubicBezTo>
                    <a:cubicBezTo>
                      <a:pt x="2061" y="305"/>
                      <a:pt x="2124" y="268"/>
                      <a:pt x="2190" y="230"/>
                    </a:cubicBezTo>
                    <a:cubicBezTo>
                      <a:pt x="2294" y="180"/>
                      <a:pt x="2404" y="136"/>
                      <a:pt x="2517" y="104"/>
                    </a:cubicBezTo>
                    <a:cubicBezTo>
                      <a:pt x="2693" y="55"/>
                      <a:pt x="2876" y="29"/>
                      <a:pt x="3060" y="29"/>
                    </a:cubicBezTo>
                    <a:cubicBezTo>
                      <a:pt x="3148" y="29"/>
                      <a:pt x="3237" y="35"/>
                      <a:pt x="3325" y="48"/>
                    </a:cubicBezTo>
                    <a:cubicBezTo>
                      <a:pt x="3335" y="48"/>
                      <a:pt x="3335" y="32"/>
                      <a:pt x="3325" y="32"/>
                    </a:cubicBezTo>
                    <a:cubicBezTo>
                      <a:pt x="3200" y="11"/>
                      <a:pt x="3074" y="1"/>
                      <a:pt x="2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3" name="Google Shape;1833;p42"/>
              <p:cNvSpPr/>
              <p:nvPr/>
            </p:nvSpPr>
            <p:spPr>
              <a:xfrm>
                <a:off x="-2144241" y="3827989"/>
                <a:ext cx="79857" cy="52065"/>
              </a:xfrm>
              <a:custGeom>
                <a:avLst/>
                <a:gdLst/>
                <a:ahLst/>
                <a:cxnLst/>
                <a:rect l="l" t="t" r="r" b="b"/>
                <a:pathLst>
                  <a:path w="658" h="429" extrusionOk="0">
                    <a:moveTo>
                      <a:pt x="651" y="0"/>
                    </a:moveTo>
                    <a:cubicBezTo>
                      <a:pt x="525" y="35"/>
                      <a:pt x="409" y="92"/>
                      <a:pt x="302" y="167"/>
                    </a:cubicBezTo>
                    <a:cubicBezTo>
                      <a:pt x="246" y="202"/>
                      <a:pt x="195" y="243"/>
                      <a:pt x="145" y="283"/>
                    </a:cubicBezTo>
                    <a:cubicBezTo>
                      <a:pt x="88" y="321"/>
                      <a:pt x="41" y="362"/>
                      <a:pt x="3" y="416"/>
                    </a:cubicBezTo>
                    <a:cubicBezTo>
                      <a:pt x="3" y="419"/>
                      <a:pt x="0" y="419"/>
                      <a:pt x="3" y="422"/>
                    </a:cubicBezTo>
                    <a:cubicBezTo>
                      <a:pt x="3" y="425"/>
                      <a:pt x="7" y="428"/>
                      <a:pt x="13" y="428"/>
                    </a:cubicBezTo>
                    <a:cubicBezTo>
                      <a:pt x="66" y="394"/>
                      <a:pt x="113" y="350"/>
                      <a:pt x="154" y="309"/>
                    </a:cubicBezTo>
                    <a:cubicBezTo>
                      <a:pt x="202" y="265"/>
                      <a:pt x="255" y="227"/>
                      <a:pt x="305" y="186"/>
                    </a:cubicBezTo>
                    <a:cubicBezTo>
                      <a:pt x="409" y="107"/>
                      <a:pt x="525" y="48"/>
                      <a:pt x="651" y="16"/>
                    </a:cubicBezTo>
                    <a:cubicBezTo>
                      <a:pt x="654" y="16"/>
                      <a:pt x="658" y="13"/>
                      <a:pt x="658" y="10"/>
                    </a:cubicBezTo>
                    <a:cubicBezTo>
                      <a:pt x="658" y="7"/>
                      <a:pt x="654"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4" name="Google Shape;1834;p42"/>
              <p:cNvSpPr/>
              <p:nvPr/>
            </p:nvSpPr>
            <p:spPr>
              <a:xfrm>
                <a:off x="-1906734" y="3933697"/>
                <a:ext cx="62259" cy="96726"/>
              </a:xfrm>
              <a:custGeom>
                <a:avLst/>
                <a:gdLst/>
                <a:ahLst/>
                <a:cxnLst/>
                <a:rect l="l" t="t" r="r" b="b"/>
                <a:pathLst>
                  <a:path w="513" h="797" extrusionOk="0">
                    <a:moveTo>
                      <a:pt x="11" y="0"/>
                    </a:moveTo>
                    <a:cubicBezTo>
                      <a:pt x="7" y="0"/>
                      <a:pt x="0" y="8"/>
                      <a:pt x="3" y="10"/>
                    </a:cubicBezTo>
                    <a:cubicBezTo>
                      <a:pt x="198" y="255"/>
                      <a:pt x="361" y="516"/>
                      <a:pt x="503" y="793"/>
                    </a:cubicBezTo>
                    <a:cubicBezTo>
                      <a:pt x="504" y="796"/>
                      <a:pt x="506" y="797"/>
                      <a:pt x="508" y="797"/>
                    </a:cubicBezTo>
                    <a:cubicBezTo>
                      <a:pt x="510" y="797"/>
                      <a:pt x="512" y="795"/>
                      <a:pt x="512" y="793"/>
                    </a:cubicBezTo>
                    <a:cubicBezTo>
                      <a:pt x="456" y="649"/>
                      <a:pt x="386" y="507"/>
                      <a:pt x="298" y="378"/>
                    </a:cubicBezTo>
                    <a:cubicBezTo>
                      <a:pt x="213" y="246"/>
                      <a:pt x="119" y="120"/>
                      <a:pt x="15" y="4"/>
                    </a:cubicBezTo>
                    <a:cubicBezTo>
                      <a:pt x="14" y="1"/>
                      <a:pt x="13"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5" name="Google Shape;1835;p42"/>
              <p:cNvSpPr/>
              <p:nvPr/>
            </p:nvSpPr>
            <p:spPr>
              <a:xfrm>
                <a:off x="-2067904" y="3918284"/>
                <a:ext cx="24879" cy="53885"/>
              </a:xfrm>
              <a:custGeom>
                <a:avLst/>
                <a:gdLst/>
                <a:ahLst/>
                <a:cxnLst/>
                <a:rect l="l" t="t" r="r" b="b"/>
                <a:pathLst>
                  <a:path w="205" h="444" extrusionOk="0">
                    <a:moveTo>
                      <a:pt x="11" y="0"/>
                    </a:moveTo>
                    <a:cubicBezTo>
                      <a:pt x="6" y="0"/>
                      <a:pt x="0" y="3"/>
                      <a:pt x="0" y="5"/>
                    </a:cubicBezTo>
                    <a:cubicBezTo>
                      <a:pt x="19" y="165"/>
                      <a:pt x="88" y="320"/>
                      <a:pt x="195" y="442"/>
                    </a:cubicBezTo>
                    <a:cubicBezTo>
                      <a:pt x="198" y="443"/>
                      <a:pt x="200" y="443"/>
                      <a:pt x="201" y="443"/>
                    </a:cubicBezTo>
                    <a:cubicBezTo>
                      <a:pt x="205" y="443"/>
                      <a:pt x="205" y="440"/>
                      <a:pt x="205" y="436"/>
                    </a:cubicBezTo>
                    <a:cubicBezTo>
                      <a:pt x="161" y="370"/>
                      <a:pt x="120" y="304"/>
                      <a:pt x="85" y="231"/>
                    </a:cubicBezTo>
                    <a:cubicBezTo>
                      <a:pt x="51" y="162"/>
                      <a:pt x="25" y="84"/>
                      <a:pt x="16" y="5"/>
                    </a:cubicBezTo>
                    <a:cubicBezTo>
                      <a:pt x="16" y="1"/>
                      <a:pt x="14"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6" name="Google Shape;1836;p42"/>
              <p:cNvSpPr/>
              <p:nvPr/>
            </p:nvSpPr>
            <p:spPr>
              <a:xfrm>
                <a:off x="-2776907" y="3916463"/>
                <a:ext cx="570161" cy="595647"/>
              </a:xfrm>
              <a:custGeom>
                <a:avLst/>
                <a:gdLst/>
                <a:ahLst/>
                <a:cxnLst/>
                <a:rect l="l" t="t" r="r" b="b"/>
                <a:pathLst>
                  <a:path w="4698" h="4908" extrusionOk="0">
                    <a:moveTo>
                      <a:pt x="1618" y="1"/>
                    </a:moveTo>
                    <a:cubicBezTo>
                      <a:pt x="1493" y="1"/>
                      <a:pt x="1368" y="9"/>
                      <a:pt x="1244" y="23"/>
                    </a:cubicBezTo>
                    <a:cubicBezTo>
                      <a:pt x="1241" y="23"/>
                      <a:pt x="1238" y="26"/>
                      <a:pt x="1238" y="29"/>
                    </a:cubicBezTo>
                    <a:cubicBezTo>
                      <a:pt x="1238" y="36"/>
                      <a:pt x="1241" y="39"/>
                      <a:pt x="1244" y="39"/>
                    </a:cubicBezTo>
                    <a:cubicBezTo>
                      <a:pt x="1339" y="24"/>
                      <a:pt x="1434" y="17"/>
                      <a:pt x="1530" y="17"/>
                    </a:cubicBezTo>
                    <a:cubicBezTo>
                      <a:pt x="1602" y="17"/>
                      <a:pt x="1674" y="21"/>
                      <a:pt x="1747" y="29"/>
                    </a:cubicBezTo>
                    <a:cubicBezTo>
                      <a:pt x="1835" y="39"/>
                      <a:pt x="1917" y="51"/>
                      <a:pt x="1999" y="70"/>
                    </a:cubicBezTo>
                    <a:lnTo>
                      <a:pt x="2046" y="83"/>
                    </a:lnTo>
                    <a:cubicBezTo>
                      <a:pt x="1876" y="127"/>
                      <a:pt x="1713" y="184"/>
                      <a:pt x="1558" y="231"/>
                    </a:cubicBezTo>
                    <a:lnTo>
                      <a:pt x="1530" y="231"/>
                    </a:lnTo>
                    <a:cubicBezTo>
                      <a:pt x="1480" y="256"/>
                      <a:pt x="1436" y="256"/>
                      <a:pt x="1389" y="256"/>
                    </a:cubicBezTo>
                    <a:cubicBezTo>
                      <a:pt x="1304" y="256"/>
                      <a:pt x="1213" y="262"/>
                      <a:pt x="1128" y="278"/>
                    </a:cubicBezTo>
                    <a:cubicBezTo>
                      <a:pt x="948" y="309"/>
                      <a:pt x="772" y="366"/>
                      <a:pt x="609" y="435"/>
                    </a:cubicBezTo>
                    <a:cubicBezTo>
                      <a:pt x="601" y="440"/>
                      <a:pt x="606" y="452"/>
                      <a:pt x="612" y="452"/>
                    </a:cubicBezTo>
                    <a:cubicBezTo>
                      <a:pt x="613" y="452"/>
                      <a:pt x="614" y="452"/>
                      <a:pt x="615" y="451"/>
                    </a:cubicBezTo>
                    <a:cubicBezTo>
                      <a:pt x="782" y="379"/>
                      <a:pt x="958" y="335"/>
                      <a:pt x="1137" y="322"/>
                    </a:cubicBezTo>
                    <a:cubicBezTo>
                      <a:pt x="1174" y="321"/>
                      <a:pt x="1211" y="320"/>
                      <a:pt x="1248" y="320"/>
                    </a:cubicBezTo>
                    <a:cubicBezTo>
                      <a:pt x="1301" y="320"/>
                      <a:pt x="1354" y="321"/>
                      <a:pt x="1408" y="325"/>
                    </a:cubicBezTo>
                    <a:lnTo>
                      <a:pt x="1458" y="325"/>
                    </a:lnTo>
                    <a:cubicBezTo>
                      <a:pt x="1269" y="432"/>
                      <a:pt x="1096" y="570"/>
                      <a:pt x="945" y="731"/>
                    </a:cubicBezTo>
                    <a:cubicBezTo>
                      <a:pt x="867" y="822"/>
                      <a:pt x="794" y="916"/>
                      <a:pt x="725" y="1014"/>
                    </a:cubicBezTo>
                    <a:cubicBezTo>
                      <a:pt x="596" y="1058"/>
                      <a:pt x="470" y="1121"/>
                      <a:pt x="357" y="1199"/>
                    </a:cubicBezTo>
                    <a:cubicBezTo>
                      <a:pt x="234" y="1278"/>
                      <a:pt x="118" y="1366"/>
                      <a:pt x="5" y="1467"/>
                    </a:cubicBezTo>
                    <a:cubicBezTo>
                      <a:pt x="0" y="1469"/>
                      <a:pt x="2" y="1478"/>
                      <a:pt x="5" y="1478"/>
                    </a:cubicBezTo>
                    <a:cubicBezTo>
                      <a:pt x="6" y="1478"/>
                      <a:pt x="7" y="1477"/>
                      <a:pt x="8" y="1473"/>
                    </a:cubicBezTo>
                    <a:cubicBezTo>
                      <a:pt x="112" y="1376"/>
                      <a:pt x="231" y="1294"/>
                      <a:pt x="357" y="1228"/>
                    </a:cubicBezTo>
                    <a:cubicBezTo>
                      <a:pt x="458" y="1174"/>
                      <a:pt x="561" y="1127"/>
                      <a:pt x="662" y="1086"/>
                    </a:cubicBezTo>
                    <a:lnTo>
                      <a:pt x="662" y="1086"/>
                    </a:lnTo>
                    <a:cubicBezTo>
                      <a:pt x="448" y="1451"/>
                      <a:pt x="322" y="1863"/>
                      <a:pt x="291" y="2288"/>
                    </a:cubicBezTo>
                    <a:cubicBezTo>
                      <a:pt x="291" y="2291"/>
                      <a:pt x="294" y="2294"/>
                      <a:pt x="297" y="2294"/>
                    </a:cubicBezTo>
                    <a:cubicBezTo>
                      <a:pt x="300" y="2294"/>
                      <a:pt x="307" y="2291"/>
                      <a:pt x="307" y="2288"/>
                    </a:cubicBezTo>
                    <a:cubicBezTo>
                      <a:pt x="316" y="2017"/>
                      <a:pt x="376" y="1753"/>
                      <a:pt x="486" y="1505"/>
                    </a:cubicBezTo>
                    <a:cubicBezTo>
                      <a:pt x="533" y="1608"/>
                      <a:pt x="583" y="1706"/>
                      <a:pt x="643" y="1800"/>
                    </a:cubicBezTo>
                    <a:cubicBezTo>
                      <a:pt x="703" y="1901"/>
                      <a:pt x="753" y="2008"/>
                      <a:pt x="804" y="2115"/>
                    </a:cubicBezTo>
                    <a:cubicBezTo>
                      <a:pt x="911" y="2325"/>
                      <a:pt x="992" y="2555"/>
                      <a:pt x="1046" y="2791"/>
                    </a:cubicBezTo>
                    <a:cubicBezTo>
                      <a:pt x="1047" y="2797"/>
                      <a:pt x="1051" y="2800"/>
                      <a:pt x="1055" y="2800"/>
                    </a:cubicBezTo>
                    <a:cubicBezTo>
                      <a:pt x="1058" y="2800"/>
                      <a:pt x="1062" y="2797"/>
                      <a:pt x="1062" y="2791"/>
                    </a:cubicBezTo>
                    <a:cubicBezTo>
                      <a:pt x="1008" y="2558"/>
                      <a:pt x="942" y="2325"/>
                      <a:pt x="860" y="2102"/>
                    </a:cubicBezTo>
                    <a:cubicBezTo>
                      <a:pt x="816" y="1986"/>
                      <a:pt x="763" y="1876"/>
                      <a:pt x="703" y="1766"/>
                    </a:cubicBezTo>
                    <a:cubicBezTo>
                      <a:pt x="653" y="1662"/>
                      <a:pt x="583" y="1564"/>
                      <a:pt x="505" y="1483"/>
                    </a:cubicBezTo>
                    <a:cubicBezTo>
                      <a:pt x="624" y="1231"/>
                      <a:pt x="785" y="1001"/>
                      <a:pt x="986" y="809"/>
                    </a:cubicBezTo>
                    <a:cubicBezTo>
                      <a:pt x="1002" y="828"/>
                      <a:pt x="1021" y="853"/>
                      <a:pt x="1036" y="872"/>
                    </a:cubicBezTo>
                    <a:cubicBezTo>
                      <a:pt x="1068" y="907"/>
                      <a:pt x="1099" y="951"/>
                      <a:pt x="1128" y="992"/>
                    </a:cubicBezTo>
                    <a:cubicBezTo>
                      <a:pt x="1181" y="1070"/>
                      <a:pt x="1235" y="1152"/>
                      <a:pt x="1275" y="1237"/>
                    </a:cubicBezTo>
                    <a:cubicBezTo>
                      <a:pt x="1376" y="1407"/>
                      <a:pt x="1439" y="1596"/>
                      <a:pt x="1470" y="1794"/>
                    </a:cubicBezTo>
                    <a:cubicBezTo>
                      <a:pt x="1470" y="1797"/>
                      <a:pt x="1474" y="1800"/>
                      <a:pt x="1477" y="1800"/>
                    </a:cubicBezTo>
                    <a:cubicBezTo>
                      <a:pt x="1480" y="1800"/>
                      <a:pt x="1486" y="1797"/>
                      <a:pt x="1486" y="1794"/>
                    </a:cubicBezTo>
                    <a:cubicBezTo>
                      <a:pt x="1458" y="1593"/>
                      <a:pt x="1408" y="1394"/>
                      <a:pt x="1329" y="1206"/>
                    </a:cubicBezTo>
                    <a:cubicBezTo>
                      <a:pt x="1288" y="1115"/>
                      <a:pt x="1238" y="1026"/>
                      <a:pt x="1178" y="938"/>
                    </a:cubicBezTo>
                    <a:cubicBezTo>
                      <a:pt x="1140" y="872"/>
                      <a:pt x="1093" y="809"/>
                      <a:pt x="1036" y="759"/>
                    </a:cubicBezTo>
                    <a:cubicBezTo>
                      <a:pt x="1071" y="721"/>
                      <a:pt x="1115" y="687"/>
                      <a:pt x="1156" y="655"/>
                    </a:cubicBezTo>
                    <a:cubicBezTo>
                      <a:pt x="1376" y="479"/>
                      <a:pt x="1621" y="350"/>
                      <a:pt x="1933" y="265"/>
                    </a:cubicBezTo>
                    <a:lnTo>
                      <a:pt x="1933" y="397"/>
                    </a:lnTo>
                    <a:cubicBezTo>
                      <a:pt x="1886" y="457"/>
                      <a:pt x="1882" y="514"/>
                      <a:pt x="1870" y="570"/>
                    </a:cubicBezTo>
                    <a:cubicBezTo>
                      <a:pt x="1854" y="693"/>
                      <a:pt x="1810" y="806"/>
                      <a:pt x="1741" y="904"/>
                    </a:cubicBezTo>
                    <a:cubicBezTo>
                      <a:pt x="1734" y="911"/>
                      <a:pt x="1740" y="916"/>
                      <a:pt x="1747" y="916"/>
                    </a:cubicBezTo>
                    <a:cubicBezTo>
                      <a:pt x="1749" y="916"/>
                      <a:pt x="1752" y="915"/>
                      <a:pt x="1753" y="913"/>
                    </a:cubicBezTo>
                    <a:cubicBezTo>
                      <a:pt x="1788" y="857"/>
                      <a:pt x="1826" y="806"/>
                      <a:pt x="1857" y="747"/>
                    </a:cubicBezTo>
                    <a:cubicBezTo>
                      <a:pt x="1886" y="693"/>
                      <a:pt x="1911" y="636"/>
                      <a:pt x="1930" y="583"/>
                    </a:cubicBezTo>
                    <a:cubicBezTo>
                      <a:pt x="1948" y="523"/>
                      <a:pt x="1964" y="460"/>
                      <a:pt x="1967" y="397"/>
                    </a:cubicBezTo>
                    <a:cubicBezTo>
                      <a:pt x="1977" y="347"/>
                      <a:pt x="1977" y="300"/>
                      <a:pt x="1967" y="246"/>
                    </a:cubicBezTo>
                    <a:cubicBezTo>
                      <a:pt x="2159" y="196"/>
                      <a:pt x="2354" y="171"/>
                      <a:pt x="2552" y="171"/>
                    </a:cubicBezTo>
                    <a:cubicBezTo>
                      <a:pt x="2611" y="171"/>
                      <a:pt x="2670" y="173"/>
                      <a:pt x="2729" y="177"/>
                    </a:cubicBezTo>
                    <a:cubicBezTo>
                      <a:pt x="3012" y="196"/>
                      <a:pt x="3285" y="284"/>
                      <a:pt x="3534" y="426"/>
                    </a:cubicBezTo>
                    <a:cubicBezTo>
                      <a:pt x="3782" y="570"/>
                      <a:pt x="3977" y="781"/>
                      <a:pt x="4103" y="1039"/>
                    </a:cubicBezTo>
                    <a:cubicBezTo>
                      <a:pt x="4216" y="1291"/>
                      <a:pt x="4295" y="1558"/>
                      <a:pt x="4336" y="1828"/>
                    </a:cubicBezTo>
                    <a:cubicBezTo>
                      <a:pt x="4389" y="2146"/>
                      <a:pt x="4421" y="2470"/>
                      <a:pt x="4452" y="2788"/>
                    </a:cubicBezTo>
                    <a:cubicBezTo>
                      <a:pt x="4521" y="3480"/>
                      <a:pt x="4543" y="4175"/>
                      <a:pt x="4568" y="4867"/>
                    </a:cubicBezTo>
                    <a:cubicBezTo>
                      <a:pt x="4568" y="4893"/>
                      <a:pt x="4589" y="4907"/>
                      <a:pt x="4608" y="4907"/>
                    </a:cubicBezTo>
                    <a:cubicBezTo>
                      <a:pt x="4624" y="4907"/>
                      <a:pt x="4638" y="4897"/>
                      <a:pt x="4638" y="4876"/>
                    </a:cubicBezTo>
                    <a:cubicBezTo>
                      <a:pt x="4697" y="4058"/>
                      <a:pt x="4672" y="3234"/>
                      <a:pt x="4575" y="2423"/>
                    </a:cubicBezTo>
                    <a:cubicBezTo>
                      <a:pt x="4512" y="1835"/>
                      <a:pt x="4436" y="1196"/>
                      <a:pt x="4078" y="709"/>
                    </a:cubicBezTo>
                    <a:cubicBezTo>
                      <a:pt x="3731" y="241"/>
                      <a:pt x="3122" y="22"/>
                      <a:pt x="2557" y="22"/>
                    </a:cubicBezTo>
                    <a:cubicBezTo>
                      <a:pt x="2533" y="22"/>
                      <a:pt x="2510" y="22"/>
                      <a:pt x="2486" y="23"/>
                    </a:cubicBezTo>
                    <a:cubicBezTo>
                      <a:pt x="2386" y="26"/>
                      <a:pt x="2282" y="39"/>
                      <a:pt x="2181" y="58"/>
                    </a:cubicBezTo>
                    <a:cubicBezTo>
                      <a:pt x="2043" y="26"/>
                      <a:pt x="1898" y="7"/>
                      <a:pt x="1757" y="4"/>
                    </a:cubicBezTo>
                    <a:cubicBezTo>
                      <a:pt x="1710" y="2"/>
                      <a:pt x="1664"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7" name="Google Shape;1837;p42"/>
              <p:cNvSpPr/>
              <p:nvPr/>
            </p:nvSpPr>
            <p:spPr>
              <a:xfrm>
                <a:off x="-2627145" y="4100935"/>
                <a:ext cx="29855" cy="121727"/>
              </a:xfrm>
              <a:custGeom>
                <a:avLst/>
                <a:gdLst/>
                <a:ahLst/>
                <a:cxnLst/>
                <a:rect l="l" t="t" r="r" b="b"/>
                <a:pathLst>
                  <a:path w="246" h="1003" extrusionOk="0">
                    <a:moveTo>
                      <a:pt x="4" y="0"/>
                    </a:moveTo>
                    <a:cubicBezTo>
                      <a:pt x="1" y="7"/>
                      <a:pt x="1" y="10"/>
                      <a:pt x="1" y="13"/>
                    </a:cubicBezTo>
                    <a:cubicBezTo>
                      <a:pt x="114" y="331"/>
                      <a:pt x="192" y="661"/>
                      <a:pt x="240" y="1000"/>
                    </a:cubicBezTo>
                    <a:cubicBezTo>
                      <a:pt x="240" y="1002"/>
                      <a:pt x="241" y="1003"/>
                      <a:pt x="243" y="1003"/>
                    </a:cubicBezTo>
                    <a:cubicBezTo>
                      <a:pt x="244" y="1003"/>
                      <a:pt x="246" y="1002"/>
                      <a:pt x="246" y="1000"/>
                    </a:cubicBezTo>
                    <a:cubicBezTo>
                      <a:pt x="243" y="831"/>
                      <a:pt x="218" y="667"/>
                      <a:pt x="174" y="503"/>
                    </a:cubicBezTo>
                    <a:cubicBezTo>
                      <a:pt x="126" y="340"/>
                      <a:pt x="63" y="173"/>
                      <a:pt x="10" y="10"/>
                    </a:cubicBezTo>
                    <a:lnTo>
                      <a:pt x="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8" name="Google Shape;1838;p42"/>
              <p:cNvSpPr/>
              <p:nvPr/>
            </p:nvSpPr>
            <p:spPr>
              <a:xfrm>
                <a:off x="-2756033" y="4020714"/>
                <a:ext cx="61045" cy="31797"/>
              </a:xfrm>
              <a:custGeom>
                <a:avLst/>
                <a:gdLst/>
                <a:ahLst/>
                <a:cxnLst/>
                <a:rect l="l" t="t" r="r" b="b"/>
                <a:pathLst>
                  <a:path w="503" h="262" extrusionOk="0">
                    <a:moveTo>
                      <a:pt x="490" y="1"/>
                    </a:moveTo>
                    <a:cubicBezTo>
                      <a:pt x="402" y="26"/>
                      <a:pt x="314" y="57"/>
                      <a:pt x="232" y="92"/>
                    </a:cubicBezTo>
                    <a:cubicBezTo>
                      <a:pt x="150" y="136"/>
                      <a:pt x="72" y="189"/>
                      <a:pt x="3" y="252"/>
                    </a:cubicBezTo>
                    <a:cubicBezTo>
                      <a:pt x="1" y="258"/>
                      <a:pt x="1" y="261"/>
                      <a:pt x="3" y="261"/>
                    </a:cubicBezTo>
                    <a:cubicBezTo>
                      <a:pt x="5" y="261"/>
                      <a:pt x="8" y="259"/>
                      <a:pt x="12" y="256"/>
                    </a:cubicBezTo>
                    <a:cubicBezTo>
                      <a:pt x="81" y="205"/>
                      <a:pt x="160" y="158"/>
                      <a:pt x="238" y="114"/>
                    </a:cubicBezTo>
                    <a:cubicBezTo>
                      <a:pt x="317" y="73"/>
                      <a:pt x="405" y="42"/>
                      <a:pt x="490" y="16"/>
                    </a:cubicBezTo>
                    <a:cubicBezTo>
                      <a:pt x="503" y="16"/>
                      <a:pt x="50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9" name="Google Shape;1839;p42"/>
              <p:cNvSpPr/>
              <p:nvPr/>
            </p:nvSpPr>
            <p:spPr>
              <a:xfrm>
                <a:off x="-2703119" y="3518028"/>
                <a:ext cx="400982" cy="844804"/>
              </a:xfrm>
              <a:custGeom>
                <a:avLst/>
                <a:gdLst/>
                <a:ahLst/>
                <a:cxnLst/>
                <a:rect l="l" t="t" r="r" b="b"/>
                <a:pathLst>
                  <a:path w="3304" h="6961" extrusionOk="0">
                    <a:moveTo>
                      <a:pt x="661" y="0"/>
                    </a:moveTo>
                    <a:cubicBezTo>
                      <a:pt x="654" y="0"/>
                      <a:pt x="651" y="9"/>
                      <a:pt x="658" y="16"/>
                    </a:cubicBezTo>
                    <a:cubicBezTo>
                      <a:pt x="777" y="136"/>
                      <a:pt x="888" y="274"/>
                      <a:pt x="979" y="425"/>
                    </a:cubicBezTo>
                    <a:cubicBezTo>
                      <a:pt x="1026" y="497"/>
                      <a:pt x="1067" y="573"/>
                      <a:pt x="1105" y="648"/>
                    </a:cubicBezTo>
                    <a:cubicBezTo>
                      <a:pt x="1133" y="696"/>
                      <a:pt x="1152" y="746"/>
                      <a:pt x="1177" y="796"/>
                    </a:cubicBezTo>
                    <a:cubicBezTo>
                      <a:pt x="1013" y="674"/>
                      <a:pt x="847" y="560"/>
                      <a:pt x="667" y="460"/>
                    </a:cubicBezTo>
                    <a:cubicBezTo>
                      <a:pt x="457" y="343"/>
                      <a:pt x="240" y="240"/>
                      <a:pt x="16" y="148"/>
                    </a:cubicBezTo>
                    <a:cubicBezTo>
                      <a:pt x="15" y="148"/>
                      <a:pt x="14" y="148"/>
                      <a:pt x="13" y="148"/>
                    </a:cubicBezTo>
                    <a:cubicBezTo>
                      <a:pt x="3" y="148"/>
                      <a:pt x="1" y="163"/>
                      <a:pt x="4" y="180"/>
                    </a:cubicBezTo>
                    <a:cubicBezTo>
                      <a:pt x="510" y="356"/>
                      <a:pt x="969" y="692"/>
                      <a:pt x="1356" y="1060"/>
                    </a:cubicBezTo>
                    <a:cubicBezTo>
                      <a:pt x="1469" y="1171"/>
                      <a:pt x="1580" y="1290"/>
                      <a:pt x="1683" y="1406"/>
                    </a:cubicBezTo>
                    <a:cubicBezTo>
                      <a:pt x="1419" y="1403"/>
                      <a:pt x="1155" y="1384"/>
                      <a:pt x="891" y="1340"/>
                    </a:cubicBezTo>
                    <a:cubicBezTo>
                      <a:pt x="598" y="1296"/>
                      <a:pt x="309" y="1202"/>
                      <a:pt x="48" y="1060"/>
                    </a:cubicBezTo>
                    <a:cubicBezTo>
                      <a:pt x="47" y="1060"/>
                      <a:pt x="46" y="1060"/>
                      <a:pt x="46" y="1060"/>
                    </a:cubicBezTo>
                    <a:cubicBezTo>
                      <a:pt x="37" y="1060"/>
                      <a:pt x="27" y="1076"/>
                      <a:pt x="38" y="1076"/>
                    </a:cubicBezTo>
                    <a:cubicBezTo>
                      <a:pt x="183" y="1136"/>
                      <a:pt x="325" y="1211"/>
                      <a:pt x="472" y="1265"/>
                    </a:cubicBezTo>
                    <a:cubicBezTo>
                      <a:pt x="614" y="1322"/>
                      <a:pt x="755" y="1366"/>
                      <a:pt x="900" y="1400"/>
                    </a:cubicBezTo>
                    <a:cubicBezTo>
                      <a:pt x="1100" y="1448"/>
                      <a:pt x="1305" y="1473"/>
                      <a:pt x="1510" y="1473"/>
                    </a:cubicBezTo>
                    <a:cubicBezTo>
                      <a:pt x="1586" y="1473"/>
                      <a:pt x="1661" y="1470"/>
                      <a:pt x="1737" y="1463"/>
                    </a:cubicBezTo>
                    <a:cubicBezTo>
                      <a:pt x="1859" y="1605"/>
                      <a:pt x="1973" y="1759"/>
                      <a:pt x="2080" y="1910"/>
                    </a:cubicBezTo>
                    <a:cubicBezTo>
                      <a:pt x="1966" y="1888"/>
                      <a:pt x="1844" y="1872"/>
                      <a:pt x="1730" y="1847"/>
                    </a:cubicBezTo>
                    <a:cubicBezTo>
                      <a:pt x="1583" y="1822"/>
                      <a:pt x="1441" y="1774"/>
                      <a:pt x="1312" y="1702"/>
                    </a:cubicBezTo>
                    <a:cubicBezTo>
                      <a:pt x="1309" y="1702"/>
                      <a:pt x="1306" y="1702"/>
                      <a:pt x="1300" y="1705"/>
                    </a:cubicBezTo>
                    <a:cubicBezTo>
                      <a:pt x="1300" y="1712"/>
                      <a:pt x="1300" y="1715"/>
                      <a:pt x="1306" y="1718"/>
                    </a:cubicBezTo>
                    <a:cubicBezTo>
                      <a:pt x="1435" y="1781"/>
                      <a:pt x="1573" y="1831"/>
                      <a:pt x="1715" y="1869"/>
                    </a:cubicBezTo>
                    <a:cubicBezTo>
                      <a:pt x="1787" y="1888"/>
                      <a:pt x="1878" y="1910"/>
                      <a:pt x="1935" y="1925"/>
                    </a:cubicBezTo>
                    <a:cubicBezTo>
                      <a:pt x="1992" y="1938"/>
                      <a:pt x="2051" y="1957"/>
                      <a:pt x="2114" y="1969"/>
                    </a:cubicBezTo>
                    <a:cubicBezTo>
                      <a:pt x="2438" y="2457"/>
                      <a:pt x="2693" y="2992"/>
                      <a:pt x="2863" y="3551"/>
                    </a:cubicBezTo>
                    <a:cubicBezTo>
                      <a:pt x="3026" y="4102"/>
                      <a:pt x="3133" y="4662"/>
                      <a:pt x="3180" y="5234"/>
                    </a:cubicBezTo>
                    <a:cubicBezTo>
                      <a:pt x="3202" y="5517"/>
                      <a:pt x="3212" y="5803"/>
                      <a:pt x="3209" y="6090"/>
                    </a:cubicBezTo>
                    <a:cubicBezTo>
                      <a:pt x="3199" y="6373"/>
                      <a:pt x="3171" y="6656"/>
                      <a:pt x="3165" y="6942"/>
                    </a:cubicBezTo>
                    <a:cubicBezTo>
                      <a:pt x="3165" y="6954"/>
                      <a:pt x="3175" y="6961"/>
                      <a:pt x="3185" y="6961"/>
                    </a:cubicBezTo>
                    <a:cubicBezTo>
                      <a:pt x="3193" y="6961"/>
                      <a:pt x="3199" y="6957"/>
                      <a:pt x="3199" y="6948"/>
                    </a:cubicBezTo>
                    <a:cubicBezTo>
                      <a:pt x="3256" y="6624"/>
                      <a:pt x="3287" y="6297"/>
                      <a:pt x="3291" y="5973"/>
                    </a:cubicBezTo>
                    <a:cubicBezTo>
                      <a:pt x="3303" y="5646"/>
                      <a:pt x="3297" y="5319"/>
                      <a:pt x="3275" y="4998"/>
                    </a:cubicBezTo>
                    <a:cubicBezTo>
                      <a:pt x="3199" y="3907"/>
                      <a:pt x="2882" y="2822"/>
                      <a:pt x="2253" y="1925"/>
                    </a:cubicBezTo>
                    <a:cubicBezTo>
                      <a:pt x="2193" y="1844"/>
                      <a:pt x="2130" y="1762"/>
                      <a:pt x="2067" y="1680"/>
                    </a:cubicBezTo>
                    <a:cubicBezTo>
                      <a:pt x="2061" y="1611"/>
                      <a:pt x="2042" y="1545"/>
                      <a:pt x="2020" y="1482"/>
                    </a:cubicBezTo>
                    <a:cubicBezTo>
                      <a:pt x="1995" y="1384"/>
                      <a:pt x="1957" y="1287"/>
                      <a:pt x="1919" y="1189"/>
                    </a:cubicBezTo>
                    <a:cubicBezTo>
                      <a:pt x="1828" y="994"/>
                      <a:pt x="1727" y="809"/>
                      <a:pt x="1611" y="630"/>
                    </a:cubicBezTo>
                    <a:cubicBezTo>
                      <a:pt x="1609" y="627"/>
                      <a:pt x="1607" y="626"/>
                      <a:pt x="1604" y="626"/>
                    </a:cubicBezTo>
                    <a:cubicBezTo>
                      <a:pt x="1598" y="626"/>
                      <a:pt x="1593" y="631"/>
                      <a:pt x="1595" y="636"/>
                    </a:cubicBezTo>
                    <a:cubicBezTo>
                      <a:pt x="1712" y="812"/>
                      <a:pt x="1800" y="1007"/>
                      <a:pt x="1863" y="1211"/>
                    </a:cubicBezTo>
                    <a:cubicBezTo>
                      <a:pt x="1894" y="1306"/>
                      <a:pt x="1926" y="1400"/>
                      <a:pt x="1954" y="1498"/>
                    </a:cubicBezTo>
                    <a:cubicBezTo>
                      <a:pt x="1957" y="1513"/>
                      <a:pt x="1963" y="1532"/>
                      <a:pt x="1966" y="1551"/>
                    </a:cubicBezTo>
                    <a:cubicBezTo>
                      <a:pt x="1759" y="1296"/>
                      <a:pt x="1523" y="1070"/>
                      <a:pt x="1265" y="865"/>
                    </a:cubicBezTo>
                    <a:lnTo>
                      <a:pt x="1249" y="853"/>
                    </a:lnTo>
                    <a:cubicBezTo>
                      <a:pt x="1227" y="774"/>
                      <a:pt x="1196" y="696"/>
                      <a:pt x="1152" y="623"/>
                    </a:cubicBezTo>
                    <a:cubicBezTo>
                      <a:pt x="1108" y="545"/>
                      <a:pt x="1061" y="472"/>
                      <a:pt x="1010" y="400"/>
                    </a:cubicBezTo>
                    <a:cubicBezTo>
                      <a:pt x="910" y="258"/>
                      <a:pt x="793" y="126"/>
                      <a:pt x="667" y="4"/>
                    </a:cubicBezTo>
                    <a:cubicBezTo>
                      <a:pt x="665" y="1"/>
                      <a:pt x="663"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0" name="Google Shape;1840;p42"/>
              <p:cNvSpPr/>
              <p:nvPr/>
            </p:nvSpPr>
            <p:spPr>
              <a:xfrm>
                <a:off x="-2558454" y="3536354"/>
                <a:ext cx="39443" cy="69541"/>
              </a:xfrm>
              <a:custGeom>
                <a:avLst/>
                <a:gdLst/>
                <a:ahLst/>
                <a:cxnLst/>
                <a:rect l="l" t="t" r="r" b="b"/>
                <a:pathLst>
                  <a:path w="325" h="573" extrusionOk="0">
                    <a:moveTo>
                      <a:pt x="11" y="0"/>
                    </a:moveTo>
                    <a:cubicBezTo>
                      <a:pt x="6" y="0"/>
                      <a:pt x="1" y="8"/>
                      <a:pt x="1" y="10"/>
                    </a:cubicBezTo>
                    <a:cubicBezTo>
                      <a:pt x="22" y="35"/>
                      <a:pt x="42" y="60"/>
                      <a:pt x="61" y="86"/>
                    </a:cubicBezTo>
                    <a:lnTo>
                      <a:pt x="61" y="86"/>
                    </a:lnTo>
                    <a:lnTo>
                      <a:pt x="16" y="4"/>
                    </a:lnTo>
                    <a:cubicBezTo>
                      <a:pt x="15" y="1"/>
                      <a:pt x="13" y="0"/>
                      <a:pt x="11" y="0"/>
                    </a:cubicBezTo>
                    <a:close/>
                    <a:moveTo>
                      <a:pt x="61" y="86"/>
                    </a:moveTo>
                    <a:lnTo>
                      <a:pt x="321" y="573"/>
                    </a:lnTo>
                    <a:cubicBezTo>
                      <a:pt x="310" y="551"/>
                      <a:pt x="299" y="528"/>
                      <a:pt x="288" y="506"/>
                    </a:cubicBezTo>
                    <a:lnTo>
                      <a:pt x="288" y="506"/>
                    </a:lnTo>
                    <a:lnTo>
                      <a:pt x="62" y="89"/>
                    </a:lnTo>
                    <a:lnTo>
                      <a:pt x="62" y="89"/>
                    </a:lnTo>
                    <a:cubicBezTo>
                      <a:pt x="62" y="88"/>
                      <a:pt x="61" y="87"/>
                      <a:pt x="61" y="86"/>
                    </a:cubicBezTo>
                    <a:close/>
                    <a:moveTo>
                      <a:pt x="16" y="4"/>
                    </a:moveTo>
                    <a:lnTo>
                      <a:pt x="62" y="89"/>
                    </a:lnTo>
                    <a:lnTo>
                      <a:pt x="62" y="89"/>
                    </a:lnTo>
                    <a:cubicBezTo>
                      <a:pt x="106" y="149"/>
                      <a:pt x="145" y="212"/>
                      <a:pt x="180" y="277"/>
                    </a:cubicBezTo>
                    <a:cubicBezTo>
                      <a:pt x="219" y="353"/>
                      <a:pt x="252" y="430"/>
                      <a:pt x="288" y="506"/>
                    </a:cubicBezTo>
                    <a:lnTo>
                      <a:pt x="288" y="506"/>
                    </a:lnTo>
                    <a:lnTo>
                      <a:pt x="325" y="573"/>
                    </a:lnTo>
                    <a:cubicBezTo>
                      <a:pt x="293" y="466"/>
                      <a:pt x="252" y="365"/>
                      <a:pt x="196" y="265"/>
                    </a:cubicBezTo>
                    <a:cubicBezTo>
                      <a:pt x="139" y="177"/>
                      <a:pt x="82" y="85"/>
                      <a:pt x="16"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1" name="Google Shape;1841;p42"/>
              <p:cNvSpPr/>
              <p:nvPr/>
            </p:nvSpPr>
            <p:spPr>
              <a:xfrm>
                <a:off x="-2723872" y="3616575"/>
                <a:ext cx="76216" cy="26336"/>
              </a:xfrm>
              <a:custGeom>
                <a:avLst/>
                <a:gdLst/>
                <a:ahLst/>
                <a:cxnLst/>
                <a:rect l="l" t="t" r="r" b="b"/>
                <a:pathLst>
                  <a:path w="628" h="217" extrusionOk="0">
                    <a:moveTo>
                      <a:pt x="9" y="0"/>
                    </a:moveTo>
                    <a:cubicBezTo>
                      <a:pt x="3" y="0"/>
                      <a:pt x="0" y="10"/>
                      <a:pt x="5" y="13"/>
                    </a:cubicBezTo>
                    <a:cubicBezTo>
                      <a:pt x="106" y="63"/>
                      <a:pt x="203" y="107"/>
                      <a:pt x="304" y="148"/>
                    </a:cubicBezTo>
                    <a:cubicBezTo>
                      <a:pt x="408" y="182"/>
                      <a:pt x="518" y="204"/>
                      <a:pt x="625" y="217"/>
                    </a:cubicBezTo>
                    <a:cubicBezTo>
                      <a:pt x="625" y="217"/>
                      <a:pt x="628" y="211"/>
                      <a:pt x="625" y="211"/>
                    </a:cubicBezTo>
                    <a:cubicBezTo>
                      <a:pt x="518" y="189"/>
                      <a:pt x="414" y="164"/>
                      <a:pt x="316" y="126"/>
                    </a:cubicBezTo>
                    <a:cubicBezTo>
                      <a:pt x="209" y="97"/>
                      <a:pt x="109" y="53"/>
                      <a:pt x="14" y="3"/>
                    </a:cubicBezTo>
                    <a:cubicBezTo>
                      <a:pt x="12"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2" name="Google Shape;1842;p42"/>
              <p:cNvSpPr/>
              <p:nvPr/>
            </p:nvSpPr>
            <p:spPr>
              <a:xfrm>
                <a:off x="-2372889" y="3232339"/>
                <a:ext cx="382171" cy="1396033"/>
              </a:xfrm>
              <a:custGeom>
                <a:avLst/>
                <a:gdLst/>
                <a:ahLst/>
                <a:cxnLst/>
                <a:rect l="l" t="t" r="r" b="b"/>
                <a:pathLst>
                  <a:path w="3149" h="11503" extrusionOk="0">
                    <a:moveTo>
                      <a:pt x="2591" y="1"/>
                    </a:moveTo>
                    <a:cubicBezTo>
                      <a:pt x="2588" y="1"/>
                      <a:pt x="2582" y="4"/>
                      <a:pt x="2582" y="8"/>
                    </a:cubicBezTo>
                    <a:cubicBezTo>
                      <a:pt x="2529" y="137"/>
                      <a:pt x="2450" y="266"/>
                      <a:pt x="2403" y="392"/>
                    </a:cubicBezTo>
                    <a:cubicBezTo>
                      <a:pt x="2356" y="521"/>
                      <a:pt x="2303" y="647"/>
                      <a:pt x="2265" y="782"/>
                    </a:cubicBezTo>
                    <a:cubicBezTo>
                      <a:pt x="2224" y="911"/>
                      <a:pt x="2192" y="1049"/>
                      <a:pt x="2174" y="1181"/>
                    </a:cubicBezTo>
                    <a:cubicBezTo>
                      <a:pt x="2148" y="1301"/>
                      <a:pt x="2145" y="1427"/>
                      <a:pt x="2161" y="1549"/>
                    </a:cubicBezTo>
                    <a:cubicBezTo>
                      <a:pt x="1982" y="1801"/>
                      <a:pt x="1809" y="2056"/>
                      <a:pt x="1645" y="2320"/>
                    </a:cubicBezTo>
                    <a:lnTo>
                      <a:pt x="1557" y="2471"/>
                    </a:lnTo>
                    <a:cubicBezTo>
                      <a:pt x="1551" y="2260"/>
                      <a:pt x="1548" y="2053"/>
                      <a:pt x="1551" y="1839"/>
                    </a:cubicBezTo>
                    <a:cubicBezTo>
                      <a:pt x="1557" y="1571"/>
                      <a:pt x="1582" y="1304"/>
                      <a:pt x="1636" y="1040"/>
                    </a:cubicBezTo>
                    <a:cubicBezTo>
                      <a:pt x="1636" y="1038"/>
                      <a:pt x="1630" y="1035"/>
                      <a:pt x="1625" y="1035"/>
                    </a:cubicBezTo>
                    <a:cubicBezTo>
                      <a:pt x="1622" y="1035"/>
                      <a:pt x="1620" y="1036"/>
                      <a:pt x="1620" y="1040"/>
                    </a:cubicBezTo>
                    <a:cubicBezTo>
                      <a:pt x="1513" y="1543"/>
                      <a:pt x="1406" y="2084"/>
                      <a:pt x="1488" y="2597"/>
                    </a:cubicBezTo>
                    <a:cubicBezTo>
                      <a:pt x="1356" y="2833"/>
                      <a:pt x="1230" y="3078"/>
                      <a:pt x="1111" y="3326"/>
                    </a:cubicBezTo>
                    <a:lnTo>
                      <a:pt x="1111" y="3188"/>
                    </a:lnTo>
                    <a:cubicBezTo>
                      <a:pt x="1111" y="3065"/>
                      <a:pt x="1107" y="2943"/>
                      <a:pt x="1111" y="2823"/>
                    </a:cubicBezTo>
                    <a:cubicBezTo>
                      <a:pt x="1117" y="2700"/>
                      <a:pt x="1123" y="2578"/>
                      <a:pt x="1133" y="2455"/>
                    </a:cubicBezTo>
                    <a:cubicBezTo>
                      <a:pt x="1136" y="2320"/>
                      <a:pt x="1151" y="2188"/>
                      <a:pt x="1173" y="2056"/>
                    </a:cubicBezTo>
                    <a:cubicBezTo>
                      <a:pt x="1177" y="2051"/>
                      <a:pt x="1173" y="2047"/>
                      <a:pt x="1169" y="2047"/>
                    </a:cubicBezTo>
                    <a:cubicBezTo>
                      <a:pt x="1165" y="2047"/>
                      <a:pt x="1161" y="2050"/>
                      <a:pt x="1161" y="2056"/>
                    </a:cubicBezTo>
                    <a:cubicBezTo>
                      <a:pt x="1155" y="2182"/>
                      <a:pt x="1126" y="2307"/>
                      <a:pt x="1114" y="2433"/>
                    </a:cubicBezTo>
                    <a:cubicBezTo>
                      <a:pt x="1098" y="2559"/>
                      <a:pt x="1085" y="2685"/>
                      <a:pt x="1073" y="2811"/>
                    </a:cubicBezTo>
                    <a:cubicBezTo>
                      <a:pt x="1060" y="2936"/>
                      <a:pt x="1054" y="3062"/>
                      <a:pt x="1044" y="3188"/>
                    </a:cubicBezTo>
                    <a:cubicBezTo>
                      <a:pt x="1038" y="3285"/>
                      <a:pt x="1035" y="3383"/>
                      <a:pt x="1041" y="3484"/>
                    </a:cubicBezTo>
                    <a:cubicBezTo>
                      <a:pt x="928" y="3735"/>
                      <a:pt x="821" y="3993"/>
                      <a:pt x="730" y="4251"/>
                    </a:cubicBezTo>
                    <a:cubicBezTo>
                      <a:pt x="485" y="4978"/>
                      <a:pt x="305" y="5723"/>
                      <a:pt x="208" y="6487"/>
                    </a:cubicBezTo>
                    <a:cubicBezTo>
                      <a:pt x="98" y="7315"/>
                      <a:pt x="32" y="8148"/>
                      <a:pt x="13" y="8981"/>
                    </a:cubicBezTo>
                    <a:cubicBezTo>
                      <a:pt x="3" y="9403"/>
                      <a:pt x="0" y="9828"/>
                      <a:pt x="22" y="10246"/>
                    </a:cubicBezTo>
                    <a:cubicBezTo>
                      <a:pt x="38" y="10658"/>
                      <a:pt x="51" y="11079"/>
                      <a:pt x="107" y="11491"/>
                    </a:cubicBezTo>
                    <a:cubicBezTo>
                      <a:pt x="107" y="11499"/>
                      <a:pt x="112" y="11502"/>
                      <a:pt x="117" y="11502"/>
                    </a:cubicBezTo>
                    <a:cubicBezTo>
                      <a:pt x="123" y="11502"/>
                      <a:pt x="129" y="11498"/>
                      <a:pt x="129" y="11491"/>
                    </a:cubicBezTo>
                    <a:cubicBezTo>
                      <a:pt x="129" y="11026"/>
                      <a:pt x="101" y="10560"/>
                      <a:pt x="110" y="10095"/>
                    </a:cubicBezTo>
                    <a:cubicBezTo>
                      <a:pt x="117" y="9633"/>
                      <a:pt x="129" y="9164"/>
                      <a:pt x="158" y="8698"/>
                    </a:cubicBezTo>
                    <a:cubicBezTo>
                      <a:pt x="242" y="7138"/>
                      <a:pt x="441" y="5566"/>
                      <a:pt x="963" y="4088"/>
                    </a:cubicBezTo>
                    <a:cubicBezTo>
                      <a:pt x="1070" y="3786"/>
                      <a:pt x="1186" y="3490"/>
                      <a:pt x="1321" y="3201"/>
                    </a:cubicBezTo>
                    <a:cubicBezTo>
                      <a:pt x="1491" y="3116"/>
                      <a:pt x="1648" y="3028"/>
                      <a:pt x="1809" y="2936"/>
                    </a:cubicBezTo>
                    <a:cubicBezTo>
                      <a:pt x="1979" y="2845"/>
                      <a:pt x="2139" y="2735"/>
                      <a:pt x="2284" y="2606"/>
                    </a:cubicBezTo>
                    <a:cubicBezTo>
                      <a:pt x="2291" y="2599"/>
                      <a:pt x="2285" y="2592"/>
                      <a:pt x="2278" y="2592"/>
                    </a:cubicBezTo>
                    <a:cubicBezTo>
                      <a:pt x="2276" y="2592"/>
                      <a:pt x="2273" y="2592"/>
                      <a:pt x="2271" y="2594"/>
                    </a:cubicBezTo>
                    <a:cubicBezTo>
                      <a:pt x="2199" y="2653"/>
                      <a:pt x="2114" y="2704"/>
                      <a:pt x="2026" y="2745"/>
                    </a:cubicBezTo>
                    <a:cubicBezTo>
                      <a:pt x="1938" y="2792"/>
                      <a:pt x="1846" y="2839"/>
                      <a:pt x="1758" y="2889"/>
                    </a:cubicBezTo>
                    <a:cubicBezTo>
                      <a:pt x="1620" y="2965"/>
                      <a:pt x="1482" y="3046"/>
                      <a:pt x="1353" y="3128"/>
                    </a:cubicBezTo>
                    <a:cubicBezTo>
                      <a:pt x="1479" y="2861"/>
                      <a:pt x="1620" y="2587"/>
                      <a:pt x="1768" y="2323"/>
                    </a:cubicBezTo>
                    <a:cubicBezTo>
                      <a:pt x="1985" y="2197"/>
                      <a:pt x="2224" y="2106"/>
                      <a:pt x="2444" y="1983"/>
                    </a:cubicBezTo>
                    <a:cubicBezTo>
                      <a:pt x="2567" y="1917"/>
                      <a:pt x="2689" y="1848"/>
                      <a:pt x="2803" y="1773"/>
                    </a:cubicBezTo>
                    <a:cubicBezTo>
                      <a:pt x="2916" y="1700"/>
                      <a:pt x="3023" y="1603"/>
                      <a:pt x="3142" y="1537"/>
                    </a:cubicBezTo>
                    <a:cubicBezTo>
                      <a:pt x="3145" y="1534"/>
                      <a:pt x="3149" y="1527"/>
                      <a:pt x="3145" y="1524"/>
                    </a:cubicBezTo>
                    <a:cubicBezTo>
                      <a:pt x="3143" y="1522"/>
                      <a:pt x="3139" y="1520"/>
                      <a:pt x="3136" y="1520"/>
                    </a:cubicBezTo>
                    <a:cubicBezTo>
                      <a:pt x="3135" y="1520"/>
                      <a:pt x="3134" y="1520"/>
                      <a:pt x="3133" y="1521"/>
                    </a:cubicBezTo>
                    <a:cubicBezTo>
                      <a:pt x="3067" y="1568"/>
                      <a:pt x="2994" y="1606"/>
                      <a:pt x="2922" y="1637"/>
                    </a:cubicBezTo>
                    <a:cubicBezTo>
                      <a:pt x="2859" y="1669"/>
                      <a:pt x="2799" y="1707"/>
                      <a:pt x="2740" y="1738"/>
                    </a:cubicBezTo>
                    <a:cubicBezTo>
                      <a:pt x="2623" y="1801"/>
                      <a:pt x="2504" y="1867"/>
                      <a:pt x="2387" y="1930"/>
                    </a:cubicBezTo>
                    <a:cubicBezTo>
                      <a:pt x="2268" y="1993"/>
                      <a:pt x="2145" y="2059"/>
                      <a:pt x="2029" y="2125"/>
                    </a:cubicBezTo>
                    <a:cubicBezTo>
                      <a:pt x="1963" y="2163"/>
                      <a:pt x="1884" y="2197"/>
                      <a:pt x="1815" y="2241"/>
                    </a:cubicBezTo>
                    <a:lnTo>
                      <a:pt x="1856" y="2169"/>
                    </a:lnTo>
                    <a:cubicBezTo>
                      <a:pt x="2221" y="1556"/>
                      <a:pt x="2645" y="983"/>
                      <a:pt x="3117" y="452"/>
                    </a:cubicBezTo>
                    <a:cubicBezTo>
                      <a:pt x="3124" y="442"/>
                      <a:pt x="3119" y="437"/>
                      <a:pt x="3112" y="437"/>
                    </a:cubicBezTo>
                    <a:cubicBezTo>
                      <a:pt x="3110" y="437"/>
                      <a:pt x="3107" y="437"/>
                      <a:pt x="3105" y="439"/>
                    </a:cubicBezTo>
                    <a:cubicBezTo>
                      <a:pt x="2796" y="754"/>
                      <a:pt x="2504" y="1093"/>
                      <a:pt x="2236" y="1449"/>
                    </a:cubicBezTo>
                    <a:cubicBezTo>
                      <a:pt x="2252" y="1364"/>
                      <a:pt x="2262" y="1273"/>
                      <a:pt x="2271" y="1181"/>
                    </a:cubicBezTo>
                    <a:cubicBezTo>
                      <a:pt x="2293" y="1049"/>
                      <a:pt x="2312" y="920"/>
                      <a:pt x="2340" y="788"/>
                    </a:cubicBezTo>
                    <a:cubicBezTo>
                      <a:pt x="2365" y="659"/>
                      <a:pt x="2403" y="530"/>
                      <a:pt x="2441" y="404"/>
                    </a:cubicBezTo>
                    <a:cubicBezTo>
                      <a:pt x="2482" y="269"/>
                      <a:pt x="2532" y="137"/>
                      <a:pt x="2598" y="14"/>
                    </a:cubicBezTo>
                    <a:cubicBezTo>
                      <a:pt x="2601" y="11"/>
                      <a:pt x="2598" y="2"/>
                      <a:pt x="2595" y="2"/>
                    </a:cubicBezTo>
                    <a:cubicBezTo>
                      <a:pt x="2594" y="1"/>
                      <a:pt x="2593" y="1"/>
                      <a:pt x="2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3" name="Google Shape;1843;p42"/>
              <p:cNvSpPr/>
              <p:nvPr/>
            </p:nvSpPr>
            <p:spPr>
              <a:xfrm>
                <a:off x="-2100429" y="3419602"/>
                <a:ext cx="158985" cy="91629"/>
              </a:xfrm>
              <a:custGeom>
                <a:avLst/>
                <a:gdLst/>
                <a:ahLst/>
                <a:cxnLst/>
                <a:rect l="l" t="t" r="r" b="b"/>
                <a:pathLst>
                  <a:path w="1310" h="755" extrusionOk="0">
                    <a:moveTo>
                      <a:pt x="1300" y="0"/>
                    </a:moveTo>
                    <a:cubicBezTo>
                      <a:pt x="1095" y="142"/>
                      <a:pt x="888" y="277"/>
                      <a:pt x="671" y="399"/>
                    </a:cubicBezTo>
                    <a:cubicBezTo>
                      <a:pt x="460" y="528"/>
                      <a:pt x="240" y="642"/>
                      <a:pt x="10" y="739"/>
                    </a:cubicBezTo>
                    <a:cubicBezTo>
                      <a:pt x="1" y="742"/>
                      <a:pt x="7" y="755"/>
                      <a:pt x="20" y="755"/>
                    </a:cubicBezTo>
                    <a:cubicBezTo>
                      <a:pt x="253" y="661"/>
                      <a:pt x="479" y="550"/>
                      <a:pt x="699" y="428"/>
                    </a:cubicBezTo>
                    <a:cubicBezTo>
                      <a:pt x="907" y="305"/>
                      <a:pt x="1111" y="164"/>
                      <a:pt x="1300" y="9"/>
                    </a:cubicBezTo>
                    <a:cubicBezTo>
                      <a:pt x="1309" y="0"/>
                      <a:pt x="1300"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4" name="Google Shape;1844;p42"/>
              <p:cNvSpPr/>
              <p:nvPr/>
            </p:nvSpPr>
            <p:spPr>
              <a:xfrm>
                <a:off x="-2153465" y="3260010"/>
                <a:ext cx="26457" cy="111775"/>
              </a:xfrm>
              <a:custGeom>
                <a:avLst/>
                <a:gdLst/>
                <a:ahLst/>
                <a:cxnLst/>
                <a:rect l="l" t="t" r="r" b="b"/>
                <a:pathLst>
                  <a:path w="218" h="921" extrusionOk="0">
                    <a:moveTo>
                      <a:pt x="218" y="0"/>
                    </a:moveTo>
                    <a:lnTo>
                      <a:pt x="205" y="22"/>
                    </a:lnTo>
                    <a:cubicBezTo>
                      <a:pt x="205" y="32"/>
                      <a:pt x="199" y="35"/>
                      <a:pt x="199" y="38"/>
                    </a:cubicBezTo>
                    <a:lnTo>
                      <a:pt x="152" y="158"/>
                    </a:lnTo>
                    <a:lnTo>
                      <a:pt x="152" y="164"/>
                    </a:lnTo>
                    <a:cubicBezTo>
                      <a:pt x="127" y="230"/>
                      <a:pt x="105" y="305"/>
                      <a:pt x="86" y="378"/>
                    </a:cubicBezTo>
                    <a:cubicBezTo>
                      <a:pt x="45" y="554"/>
                      <a:pt x="16" y="733"/>
                      <a:pt x="1" y="916"/>
                    </a:cubicBezTo>
                    <a:cubicBezTo>
                      <a:pt x="1" y="919"/>
                      <a:pt x="5" y="920"/>
                      <a:pt x="9" y="920"/>
                    </a:cubicBezTo>
                    <a:cubicBezTo>
                      <a:pt x="13" y="920"/>
                      <a:pt x="16" y="919"/>
                      <a:pt x="16" y="916"/>
                    </a:cubicBezTo>
                    <a:cubicBezTo>
                      <a:pt x="54" y="629"/>
                      <a:pt x="114" y="340"/>
                      <a:pt x="196" y="63"/>
                    </a:cubicBezTo>
                    <a:cubicBezTo>
                      <a:pt x="205" y="54"/>
                      <a:pt x="199" y="51"/>
                      <a:pt x="205" y="38"/>
                    </a:cubicBezTo>
                    <a:cubicBezTo>
                      <a:pt x="208" y="26"/>
                      <a:pt x="218"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5" name="Google Shape;1845;p42"/>
              <p:cNvSpPr/>
              <p:nvPr/>
            </p:nvSpPr>
            <p:spPr>
              <a:xfrm>
                <a:off x="-2537458" y="435858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846" name="Google Shape;1846;p42"/>
            <p:cNvSpPr/>
            <p:nvPr/>
          </p:nvSpPr>
          <p:spPr>
            <a:xfrm>
              <a:off x="-2563794" y="4304340"/>
              <a:ext cx="511664" cy="119663"/>
            </a:xfrm>
            <a:custGeom>
              <a:avLst/>
              <a:gdLst/>
              <a:ahLst/>
              <a:cxnLst/>
              <a:rect l="l" t="t" r="r" b="b"/>
              <a:pathLst>
                <a:path w="4216" h="986" extrusionOk="0">
                  <a:moveTo>
                    <a:pt x="1" y="1"/>
                  </a:moveTo>
                  <a:lnTo>
                    <a:pt x="1" y="985"/>
                  </a:lnTo>
                  <a:lnTo>
                    <a:pt x="4215" y="985"/>
                  </a:lnTo>
                  <a:lnTo>
                    <a:pt x="42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7" name="Google Shape;1847;p42"/>
            <p:cNvSpPr/>
            <p:nvPr/>
          </p:nvSpPr>
          <p:spPr>
            <a:xfrm>
              <a:off x="-2530540" y="4358589"/>
              <a:ext cx="436420" cy="511543"/>
            </a:xfrm>
            <a:custGeom>
              <a:avLst/>
              <a:gdLst/>
              <a:ahLst/>
              <a:cxnLst/>
              <a:rect l="l" t="t" r="r" b="b"/>
              <a:pathLst>
                <a:path w="3596" h="4215" extrusionOk="0">
                  <a:moveTo>
                    <a:pt x="0" y="0"/>
                  </a:moveTo>
                  <a:lnTo>
                    <a:pt x="91" y="1038"/>
                  </a:lnTo>
                  <a:lnTo>
                    <a:pt x="359" y="4215"/>
                  </a:lnTo>
                  <a:lnTo>
                    <a:pt x="3240" y="4215"/>
                  </a:lnTo>
                  <a:lnTo>
                    <a:pt x="3507" y="1038"/>
                  </a:lnTo>
                  <a:lnTo>
                    <a:pt x="35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8" name="Google Shape;1848;p42"/>
            <p:cNvSpPr/>
            <p:nvPr/>
          </p:nvSpPr>
          <p:spPr>
            <a:xfrm>
              <a:off x="-2536308" y="442103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49" name="Google Shape;1849;p42"/>
          <p:cNvGrpSpPr/>
          <p:nvPr/>
        </p:nvGrpSpPr>
        <p:grpSpPr>
          <a:xfrm>
            <a:off x="5700020" y="999620"/>
            <a:ext cx="3181922" cy="4482482"/>
            <a:chOff x="5700020" y="999620"/>
            <a:chExt cx="3181922" cy="4482482"/>
          </a:xfrm>
        </p:grpSpPr>
        <p:grpSp>
          <p:nvGrpSpPr>
            <p:cNvPr id="1850" name="Google Shape;1850;p42"/>
            <p:cNvGrpSpPr/>
            <p:nvPr/>
          </p:nvGrpSpPr>
          <p:grpSpPr>
            <a:xfrm>
              <a:off x="7327805" y="3560844"/>
              <a:ext cx="1554136" cy="1306054"/>
              <a:chOff x="-681926" y="1846035"/>
              <a:chExt cx="1453686" cy="1221639"/>
            </a:xfrm>
          </p:grpSpPr>
          <p:sp>
            <p:nvSpPr>
              <p:cNvPr id="1851" name="Google Shape;1851;p42"/>
              <p:cNvSpPr/>
              <p:nvPr/>
            </p:nvSpPr>
            <p:spPr>
              <a:xfrm>
                <a:off x="-583743" y="1932688"/>
                <a:ext cx="1055854" cy="675382"/>
              </a:xfrm>
              <a:custGeom>
                <a:avLst/>
                <a:gdLst/>
                <a:ahLst/>
                <a:cxnLst/>
                <a:rect l="l" t="t" r="r" b="b"/>
                <a:pathLst>
                  <a:path w="8700" h="5565" extrusionOk="0">
                    <a:moveTo>
                      <a:pt x="0" y="0"/>
                    </a:moveTo>
                    <a:lnTo>
                      <a:pt x="0" y="5564"/>
                    </a:lnTo>
                    <a:lnTo>
                      <a:pt x="8700" y="5564"/>
                    </a:lnTo>
                    <a:lnTo>
                      <a:pt x="8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52" name="Google Shape;1852;p42"/>
              <p:cNvSpPr/>
              <p:nvPr/>
            </p:nvSpPr>
            <p:spPr>
              <a:xfrm>
                <a:off x="-649401" y="2651400"/>
                <a:ext cx="22209" cy="22331"/>
              </a:xfrm>
              <a:custGeom>
                <a:avLst/>
                <a:gdLst/>
                <a:ahLst/>
                <a:cxnLst/>
                <a:rect l="l" t="t" r="r" b="b"/>
                <a:pathLst>
                  <a:path w="183" h="184" extrusionOk="0">
                    <a:moveTo>
                      <a:pt x="0" y="1"/>
                    </a:moveTo>
                    <a:lnTo>
                      <a:pt x="0" y="183"/>
                    </a:lnTo>
                    <a:lnTo>
                      <a:pt x="183" y="183"/>
                    </a:lnTo>
                    <a:lnTo>
                      <a:pt x="183" y="92"/>
                    </a:lnTo>
                    <a:lnTo>
                      <a:pt x="91" y="92"/>
                    </a:lnTo>
                    <a:lnTo>
                      <a:pt x="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53" name="Google Shape;1853;p42"/>
              <p:cNvSpPr/>
              <p:nvPr/>
            </p:nvSpPr>
            <p:spPr>
              <a:xfrm>
                <a:off x="515928" y="2651400"/>
                <a:ext cx="21481" cy="22331"/>
              </a:xfrm>
              <a:custGeom>
                <a:avLst/>
                <a:gdLst/>
                <a:ahLst/>
                <a:cxnLst/>
                <a:rect l="l" t="t" r="r" b="b"/>
                <a:pathLst>
                  <a:path w="177" h="184" extrusionOk="0">
                    <a:moveTo>
                      <a:pt x="92" y="1"/>
                    </a:moveTo>
                    <a:lnTo>
                      <a:pt x="92" y="92"/>
                    </a:lnTo>
                    <a:lnTo>
                      <a:pt x="0" y="92"/>
                    </a:lnTo>
                    <a:lnTo>
                      <a:pt x="0" y="183"/>
                    </a:lnTo>
                    <a:lnTo>
                      <a:pt x="177" y="183"/>
                    </a:lnTo>
                    <a:lnTo>
                      <a:pt x="1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54" name="Google Shape;1854;p42"/>
              <p:cNvSpPr/>
              <p:nvPr/>
            </p:nvSpPr>
            <p:spPr>
              <a:xfrm>
                <a:off x="515928" y="1867395"/>
                <a:ext cx="21481" cy="22209"/>
              </a:xfrm>
              <a:custGeom>
                <a:avLst/>
                <a:gdLst/>
                <a:ahLst/>
                <a:cxnLst/>
                <a:rect l="l" t="t" r="r" b="b"/>
                <a:pathLst>
                  <a:path w="177" h="183" extrusionOk="0">
                    <a:moveTo>
                      <a:pt x="0" y="0"/>
                    </a:moveTo>
                    <a:lnTo>
                      <a:pt x="0" y="92"/>
                    </a:lnTo>
                    <a:lnTo>
                      <a:pt x="92" y="92"/>
                    </a:lnTo>
                    <a:lnTo>
                      <a:pt x="92" y="183"/>
                    </a:lnTo>
                    <a:lnTo>
                      <a:pt x="177" y="183"/>
                    </a:lnTo>
                    <a:lnTo>
                      <a:pt x="1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55" name="Google Shape;1855;p42"/>
              <p:cNvSpPr/>
              <p:nvPr/>
            </p:nvSpPr>
            <p:spPr>
              <a:xfrm>
                <a:off x="-649401" y="1867395"/>
                <a:ext cx="11165" cy="11165"/>
              </a:xfrm>
              <a:custGeom>
                <a:avLst/>
                <a:gdLst/>
                <a:ahLst/>
                <a:cxnLst/>
                <a:rect l="l" t="t" r="r" b="b"/>
                <a:pathLst>
                  <a:path w="92" h="92" extrusionOk="0">
                    <a:moveTo>
                      <a:pt x="0" y="0"/>
                    </a:moveTo>
                    <a:lnTo>
                      <a:pt x="0" y="92"/>
                    </a:lnTo>
                    <a:lnTo>
                      <a:pt x="91" y="92"/>
                    </a:lnTo>
                    <a:lnTo>
                      <a:pt x="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56" name="Google Shape;1856;p42"/>
              <p:cNvSpPr/>
              <p:nvPr/>
            </p:nvSpPr>
            <p:spPr>
              <a:xfrm>
                <a:off x="-238344" y="2173472"/>
                <a:ext cx="708636" cy="292969"/>
              </a:xfrm>
              <a:custGeom>
                <a:avLst/>
                <a:gdLst/>
                <a:ahLst/>
                <a:cxnLst/>
                <a:rect l="l" t="t" r="r" b="b"/>
                <a:pathLst>
                  <a:path w="5839" h="2414" extrusionOk="0">
                    <a:moveTo>
                      <a:pt x="2919" y="1"/>
                    </a:moveTo>
                    <a:lnTo>
                      <a:pt x="1" y="2413"/>
                    </a:lnTo>
                    <a:lnTo>
                      <a:pt x="5838" y="2413"/>
                    </a:lnTo>
                    <a:lnTo>
                      <a:pt x="29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57" name="Google Shape;1857;p42"/>
              <p:cNvSpPr/>
              <p:nvPr/>
            </p:nvSpPr>
            <p:spPr>
              <a:xfrm>
                <a:off x="-587263" y="2275417"/>
                <a:ext cx="628415" cy="191025"/>
              </a:xfrm>
              <a:custGeom>
                <a:avLst/>
                <a:gdLst/>
                <a:ahLst/>
                <a:cxnLst/>
                <a:rect l="l" t="t" r="r" b="b"/>
                <a:pathLst>
                  <a:path w="5178" h="1574" extrusionOk="0">
                    <a:moveTo>
                      <a:pt x="2592" y="1"/>
                    </a:moveTo>
                    <a:lnTo>
                      <a:pt x="1" y="1573"/>
                    </a:lnTo>
                    <a:lnTo>
                      <a:pt x="5178" y="1573"/>
                    </a:lnTo>
                    <a:lnTo>
                      <a:pt x="2592"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58" name="Google Shape;1858;p42"/>
              <p:cNvSpPr/>
              <p:nvPr/>
            </p:nvSpPr>
            <p:spPr>
              <a:xfrm>
                <a:off x="-587263" y="2275417"/>
                <a:ext cx="628415" cy="191025"/>
              </a:xfrm>
              <a:custGeom>
                <a:avLst/>
                <a:gdLst/>
                <a:ahLst/>
                <a:cxnLst/>
                <a:rect l="l" t="t" r="r" b="b"/>
                <a:pathLst>
                  <a:path w="5178" h="1574" extrusionOk="0">
                    <a:moveTo>
                      <a:pt x="2592" y="1"/>
                    </a:moveTo>
                    <a:lnTo>
                      <a:pt x="1" y="1573"/>
                    </a:lnTo>
                    <a:lnTo>
                      <a:pt x="5178" y="1573"/>
                    </a:lnTo>
                    <a:lnTo>
                      <a:pt x="25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59" name="Google Shape;1859;p42"/>
              <p:cNvSpPr/>
              <p:nvPr/>
            </p:nvSpPr>
            <p:spPr>
              <a:xfrm>
                <a:off x="-583743" y="2466322"/>
                <a:ext cx="1055854" cy="141751"/>
              </a:xfrm>
              <a:custGeom>
                <a:avLst/>
                <a:gdLst/>
                <a:ahLst/>
                <a:cxnLst/>
                <a:rect l="l" t="t" r="r" b="b"/>
                <a:pathLst>
                  <a:path w="8700" h="1168" extrusionOk="0">
                    <a:moveTo>
                      <a:pt x="0" y="0"/>
                    </a:moveTo>
                    <a:lnTo>
                      <a:pt x="0" y="1167"/>
                    </a:lnTo>
                    <a:lnTo>
                      <a:pt x="8700" y="1167"/>
                    </a:lnTo>
                    <a:lnTo>
                      <a:pt x="8700"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60" name="Google Shape;1860;p42"/>
              <p:cNvSpPr/>
              <p:nvPr/>
            </p:nvSpPr>
            <p:spPr>
              <a:xfrm>
                <a:off x="-583743" y="2466322"/>
                <a:ext cx="1055854" cy="141751"/>
              </a:xfrm>
              <a:custGeom>
                <a:avLst/>
                <a:gdLst/>
                <a:ahLst/>
                <a:cxnLst/>
                <a:rect l="l" t="t" r="r" b="b"/>
                <a:pathLst>
                  <a:path w="8700" h="1168" extrusionOk="0">
                    <a:moveTo>
                      <a:pt x="0" y="0"/>
                    </a:moveTo>
                    <a:lnTo>
                      <a:pt x="0" y="1167"/>
                    </a:lnTo>
                    <a:lnTo>
                      <a:pt x="8700" y="1167"/>
                    </a:lnTo>
                    <a:lnTo>
                      <a:pt x="8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61" name="Google Shape;1861;p42"/>
              <p:cNvSpPr/>
              <p:nvPr/>
            </p:nvSpPr>
            <p:spPr>
              <a:xfrm>
                <a:off x="-495633" y="2022011"/>
                <a:ext cx="194787" cy="194787"/>
              </a:xfrm>
              <a:custGeom>
                <a:avLst/>
                <a:gdLst/>
                <a:ahLst/>
                <a:cxnLst/>
                <a:rect l="l" t="t" r="r" b="b"/>
                <a:pathLst>
                  <a:path w="1605" h="1605" extrusionOk="0">
                    <a:moveTo>
                      <a:pt x="803" y="0"/>
                    </a:moveTo>
                    <a:cubicBezTo>
                      <a:pt x="359" y="0"/>
                      <a:pt x="1" y="359"/>
                      <a:pt x="1" y="802"/>
                    </a:cubicBezTo>
                    <a:cubicBezTo>
                      <a:pt x="1" y="1246"/>
                      <a:pt x="359" y="1604"/>
                      <a:pt x="803" y="1604"/>
                    </a:cubicBezTo>
                    <a:cubicBezTo>
                      <a:pt x="1246" y="1604"/>
                      <a:pt x="1605" y="1246"/>
                      <a:pt x="1605" y="802"/>
                    </a:cubicBezTo>
                    <a:cubicBezTo>
                      <a:pt x="1605" y="359"/>
                      <a:pt x="1246"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862" name="Google Shape;1862;p42"/>
              <p:cNvGrpSpPr/>
              <p:nvPr/>
            </p:nvGrpSpPr>
            <p:grpSpPr>
              <a:xfrm>
                <a:off x="-681926" y="1846035"/>
                <a:ext cx="1317882" cy="894810"/>
                <a:chOff x="-681926" y="1846035"/>
                <a:chExt cx="1317882" cy="894810"/>
              </a:xfrm>
            </p:grpSpPr>
            <p:sp>
              <p:nvSpPr>
                <p:cNvPr id="1863" name="Google Shape;1863;p42"/>
                <p:cNvSpPr/>
                <p:nvPr/>
              </p:nvSpPr>
              <p:spPr>
                <a:xfrm>
                  <a:off x="526244" y="1922372"/>
                  <a:ext cx="11165" cy="696742"/>
                </a:xfrm>
                <a:custGeom>
                  <a:avLst/>
                  <a:gdLst/>
                  <a:ahLst/>
                  <a:cxnLst/>
                  <a:rect l="l" t="t" r="r" b="b"/>
                  <a:pathLst>
                    <a:path w="92" h="5741" extrusionOk="0">
                      <a:moveTo>
                        <a:pt x="0" y="0"/>
                      </a:moveTo>
                      <a:lnTo>
                        <a:pt x="0" y="268"/>
                      </a:lnTo>
                      <a:lnTo>
                        <a:pt x="92" y="268"/>
                      </a:lnTo>
                      <a:lnTo>
                        <a:pt x="92" y="0"/>
                      </a:lnTo>
                      <a:close/>
                      <a:moveTo>
                        <a:pt x="0" y="538"/>
                      </a:moveTo>
                      <a:lnTo>
                        <a:pt x="0" y="806"/>
                      </a:lnTo>
                      <a:lnTo>
                        <a:pt x="92" y="806"/>
                      </a:lnTo>
                      <a:lnTo>
                        <a:pt x="92" y="538"/>
                      </a:lnTo>
                      <a:close/>
                      <a:moveTo>
                        <a:pt x="0" y="1079"/>
                      </a:moveTo>
                      <a:lnTo>
                        <a:pt x="0" y="1347"/>
                      </a:lnTo>
                      <a:lnTo>
                        <a:pt x="92" y="1347"/>
                      </a:lnTo>
                      <a:lnTo>
                        <a:pt x="92" y="1079"/>
                      </a:lnTo>
                      <a:close/>
                      <a:moveTo>
                        <a:pt x="0" y="1702"/>
                      </a:moveTo>
                      <a:lnTo>
                        <a:pt x="0" y="1969"/>
                      </a:lnTo>
                      <a:lnTo>
                        <a:pt x="92" y="1969"/>
                      </a:lnTo>
                      <a:lnTo>
                        <a:pt x="92" y="1702"/>
                      </a:lnTo>
                      <a:close/>
                      <a:moveTo>
                        <a:pt x="0" y="2240"/>
                      </a:moveTo>
                      <a:lnTo>
                        <a:pt x="0" y="2507"/>
                      </a:lnTo>
                      <a:lnTo>
                        <a:pt x="92" y="2507"/>
                      </a:lnTo>
                      <a:lnTo>
                        <a:pt x="92" y="2240"/>
                      </a:lnTo>
                      <a:close/>
                      <a:moveTo>
                        <a:pt x="0" y="2781"/>
                      </a:moveTo>
                      <a:lnTo>
                        <a:pt x="0" y="3048"/>
                      </a:lnTo>
                      <a:lnTo>
                        <a:pt x="92" y="3048"/>
                      </a:lnTo>
                      <a:lnTo>
                        <a:pt x="92" y="2781"/>
                      </a:lnTo>
                      <a:close/>
                      <a:moveTo>
                        <a:pt x="0" y="3319"/>
                      </a:moveTo>
                      <a:lnTo>
                        <a:pt x="0" y="3586"/>
                      </a:lnTo>
                      <a:lnTo>
                        <a:pt x="92" y="3586"/>
                      </a:lnTo>
                      <a:lnTo>
                        <a:pt x="92" y="3319"/>
                      </a:lnTo>
                      <a:close/>
                      <a:moveTo>
                        <a:pt x="0" y="3856"/>
                      </a:moveTo>
                      <a:lnTo>
                        <a:pt x="0" y="4124"/>
                      </a:lnTo>
                      <a:lnTo>
                        <a:pt x="92" y="4124"/>
                      </a:lnTo>
                      <a:lnTo>
                        <a:pt x="92" y="3856"/>
                      </a:lnTo>
                      <a:close/>
                      <a:moveTo>
                        <a:pt x="0" y="4394"/>
                      </a:moveTo>
                      <a:lnTo>
                        <a:pt x="0" y="4665"/>
                      </a:lnTo>
                      <a:lnTo>
                        <a:pt x="92" y="4665"/>
                      </a:lnTo>
                      <a:lnTo>
                        <a:pt x="92" y="4394"/>
                      </a:lnTo>
                      <a:close/>
                      <a:moveTo>
                        <a:pt x="0" y="4935"/>
                      </a:moveTo>
                      <a:lnTo>
                        <a:pt x="0" y="5203"/>
                      </a:lnTo>
                      <a:lnTo>
                        <a:pt x="92" y="5203"/>
                      </a:lnTo>
                      <a:lnTo>
                        <a:pt x="92" y="4935"/>
                      </a:lnTo>
                      <a:close/>
                      <a:moveTo>
                        <a:pt x="0" y="5473"/>
                      </a:moveTo>
                      <a:lnTo>
                        <a:pt x="0" y="5740"/>
                      </a:lnTo>
                      <a:lnTo>
                        <a:pt x="92" y="5740"/>
                      </a:lnTo>
                      <a:lnTo>
                        <a:pt x="92" y="547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64" name="Google Shape;1864;p42"/>
                <p:cNvSpPr/>
                <p:nvPr/>
              </p:nvSpPr>
              <p:spPr>
                <a:xfrm>
                  <a:off x="-594423" y="1867395"/>
                  <a:ext cx="1077214" cy="11165"/>
                </a:xfrm>
                <a:custGeom>
                  <a:avLst/>
                  <a:gdLst/>
                  <a:ahLst/>
                  <a:cxnLst/>
                  <a:rect l="l" t="t" r="r" b="b"/>
                  <a:pathLst>
                    <a:path w="8876" h="92" extrusionOk="0">
                      <a:moveTo>
                        <a:pt x="0" y="0"/>
                      </a:moveTo>
                      <a:lnTo>
                        <a:pt x="0" y="92"/>
                      </a:lnTo>
                      <a:lnTo>
                        <a:pt x="267" y="92"/>
                      </a:lnTo>
                      <a:lnTo>
                        <a:pt x="267" y="0"/>
                      </a:lnTo>
                      <a:close/>
                      <a:moveTo>
                        <a:pt x="538" y="0"/>
                      </a:moveTo>
                      <a:lnTo>
                        <a:pt x="538" y="92"/>
                      </a:lnTo>
                      <a:lnTo>
                        <a:pt x="805" y="92"/>
                      </a:lnTo>
                      <a:lnTo>
                        <a:pt x="805" y="0"/>
                      </a:lnTo>
                      <a:close/>
                      <a:moveTo>
                        <a:pt x="1079" y="0"/>
                      </a:moveTo>
                      <a:lnTo>
                        <a:pt x="1079" y="92"/>
                      </a:lnTo>
                      <a:lnTo>
                        <a:pt x="1346" y="92"/>
                      </a:lnTo>
                      <a:lnTo>
                        <a:pt x="1346" y="0"/>
                      </a:lnTo>
                      <a:close/>
                      <a:moveTo>
                        <a:pt x="1617" y="0"/>
                      </a:moveTo>
                      <a:lnTo>
                        <a:pt x="1617" y="92"/>
                      </a:lnTo>
                      <a:lnTo>
                        <a:pt x="1884" y="92"/>
                      </a:lnTo>
                      <a:lnTo>
                        <a:pt x="1884" y="0"/>
                      </a:lnTo>
                      <a:close/>
                      <a:moveTo>
                        <a:pt x="2151" y="0"/>
                      </a:moveTo>
                      <a:lnTo>
                        <a:pt x="2151" y="92"/>
                      </a:lnTo>
                      <a:lnTo>
                        <a:pt x="2419" y="92"/>
                      </a:lnTo>
                      <a:lnTo>
                        <a:pt x="2419" y="0"/>
                      </a:lnTo>
                      <a:close/>
                      <a:moveTo>
                        <a:pt x="2689" y="0"/>
                      </a:moveTo>
                      <a:lnTo>
                        <a:pt x="2689" y="92"/>
                      </a:lnTo>
                      <a:lnTo>
                        <a:pt x="2957" y="92"/>
                      </a:lnTo>
                      <a:lnTo>
                        <a:pt x="2957" y="0"/>
                      </a:lnTo>
                      <a:close/>
                      <a:moveTo>
                        <a:pt x="3227" y="0"/>
                      </a:moveTo>
                      <a:lnTo>
                        <a:pt x="3227" y="92"/>
                      </a:lnTo>
                      <a:lnTo>
                        <a:pt x="3494" y="92"/>
                      </a:lnTo>
                      <a:lnTo>
                        <a:pt x="3494" y="0"/>
                      </a:lnTo>
                      <a:close/>
                      <a:moveTo>
                        <a:pt x="3768" y="0"/>
                      </a:moveTo>
                      <a:lnTo>
                        <a:pt x="3768" y="92"/>
                      </a:lnTo>
                      <a:lnTo>
                        <a:pt x="4035" y="92"/>
                      </a:lnTo>
                      <a:lnTo>
                        <a:pt x="4035" y="0"/>
                      </a:lnTo>
                      <a:close/>
                      <a:moveTo>
                        <a:pt x="4306" y="0"/>
                      </a:moveTo>
                      <a:lnTo>
                        <a:pt x="4306" y="92"/>
                      </a:lnTo>
                      <a:lnTo>
                        <a:pt x="4573" y="92"/>
                      </a:lnTo>
                      <a:lnTo>
                        <a:pt x="4573" y="0"/>
                      </a:lnTo>
                      <a:close/>
                      <a:moveTo>
                        <a:pt x="4844" y="0"/>
                      </a:moveTo>
                      <a:lnTo>
                        <a:pt x="4844" y="92"/>
                      </a:lnTo>
                      <a:lnTo>
                        <a:pt x="5111" y="92"/>
                      </a:lnTo>
                      <a:lnTo>
                        <a:pt x="5111" y="0"/>
                      </a:lnTo>
                      <a:close/>
                      <a:moveTo>
                        <a:pt x="5381" y="0"/>
                      </a:moveTo>
                      <a:lnTo>
                        <a:pt x="5381" y="92"/>
                      </a:lnTo>
                      <a:lnTo>
                        <a:pt x="5649" y="92"/>
                      </a:lnTo>
                      <a:lnTo>
                        <a:pt x="5649" y="0"/>
                      </a:lnTo>
                      <a:close/>
                      <a:moveTo>
                        <a:pt x="5922" y="0"/>
                      </a:moveTo>
                      <a:lnTo>
                        <a:pt x="5922" y="92"/>
                      </a:lnTo>
                      <a:lnTo>
                        <a:pt x="6190" y="92"/>
                      </a:lnTo>
                      <a:lnTo>
                        <a:pt x="6190" y="0"/>
                      </a:lnTo>
                      <a:close/>
                      <a:moveTo>
                        <a:pt x="6457" y="0"/>
                      </a:moveTo>
                      <a:lnTo>
                        <a:pt x="6457" y="92"/>
                      </a:lnTo>
                      <a:lnTo>
                        <a:pt x="6725" y="92"/>
                      </a:lnTo>
                      <a:lnTo>
                        <a:pt x="6725" y="0"/>
                      </a:lnTo>
                      <a:close/>
                      <a:moveTo>
                        <a:pt x="6998" y="0"/>
                      </a:moveTo>
                      <a:lnTo>
                        <a:pt x="6998" y="92"/>
                      </a:lnTo>
                      <a:lnTo>
                        <a:pt x="7265" y="92"/>
                      </a:lnTo>
                      <a:lnTo>
                        <a:pt x="7265" y="0"/>
                      </a:lnTo>
                      <a:close/>
                      <a:moveTo>
                        <a:pt x="7533" y="0"/>
                      </a:moveTo>
                      <a:lnTo>
                        <a:pt x="7533" y="92"/>
                      </a:lnTo>
                      <a:lnTo>
                        <a:pt x="7800" y="92"/>
                      </a:lnTo>
                      <a:lnTo>
                        <a:pt x="7800" y="0"/>
                      </a:lnTo>
                      <a:close/>
                      <a:moveTo>
                        <a:pt x="8071" y="0"/>
                      </a:moveTo>
                      <a:lnTo>
                        <a:pt x="8071" y="92"/>
                      </a:lnTo>
                      <a:lnTo>
                        <a:pt x="8338" y="92"/>
                      </a:lnTo>
                      <a:lnTo>
                        <a:pt x="8338" y="0"/>
                      </a:lnTo>
                      <a:close/>
                      <a:moveTo>
                        <a:pt x="8612" y="0"/>
                      </a:moveTo>
                      <a:lnTo>
                        <a:pt x="8612" y="92"/>
                      </a:lnTo>
                      <a:lnTo>
                        <a:pt x="8876" y="92"/>
                      </a:lnTo>
                      <a:lnTo>
                        <a:pt x="88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65" name="Google Shape;1865;p42"/>
                <p:cNvSpPr/>
                <p:nvPr/>
              </p:nvSpPr>
              <p:spPr>
                <a:xfrm>
                  <a:off x="-649401" y="1922372"/>
                  <a:ext cx="11165" cy="696742"/>
                </a:xfrm>
                <a:custGeom>
                  <a:avLst/>
                  <a:gdLst/>
                  <a:ahLst/>
                  <a:cxnLst/>
                  <a:rect l="l" t="t" r="r" b="b"/>
                  <a:pathLst>
                    <a:path w="92" h="5741" extrusionOk="0">
                      <a:moveTo>
                        <a:pt x="0" y="0"/>
                      </a:moveTo>
                      <a:lnTo>
                        <a:pt x="0" y="268"/>
                      </a:lnTo>
                      <a:lnTo>
                        <a:pt x="91" y="268"/>
                      </a:lnTo>
                      <a:lnTo>
                        <a:pt x="91" y="0"/>
                      </a:lnTo>
                      <a:close/>
                      <a:moveTo>
                        <a:pt x="0" y="538"/>
                      </a:moveTo>
                      <a:lnTo>
                        <a:pt x="0" y="806"/>
                      </a:lnTo>
                      <a:lnTo>
                        <a:pt x="91" y="806"/>
                      </a:lnTo>
                      <a:lnTo>
                        <a:pt x="91" y="538"/>
                      </a:lnTo>
                      <a:close/>
                      <a:moveTo>
                        <a:pt x="0" y="1079"/>
                      </a:moveTo>
                      <a:lnTo>
                        <a:pt x="0" y="1347"/>
                      </a:lnTo>
                      <a:lnTo>
                        <a:pt x="91" y="1347"/>
                      </a:lnTo>
                      <a:lnTo>
                        <a:pt x="91" y="1079"/>
                      </a:lnTo>
                      <a:close/>
                      <a:moveTo>
                        <a:pt x="0" y="1702"/>
                      </a:moveTo>
                      <a:lnTo>
                        <a:pt x="0" y="1969"/>
                      </a:lnTo>
                      <a:lnTo>
                        <a:pt x="91" y="1969"/>
                      </a:lnTo>
                      <a:lnTo>
                        <a:pt x="91" y="1702"/>
                      </a:lnTo>
                      <a:close/>
                      <a:moveTo>
                        <a:pt x="0" y="2240"/>
                      </a:moveTo>
                      <a:lnTo>
                        <a:pt x="0" y="2507"/>
                      </a:lnTo>
                      <a:lnTo>
                        <a:pt x="91" y="2507"/>
                      </a:lnTo>
                      <a:lnTo>
                        <a:pt x="91" y="2240"/>
                      </a:lnTo>
                      <a:close/>
                      <a:moveTo>
                        <a:pt x="0" y="2781"/>
                      </a:moveTo>
                      <a:lnTo>
                        <a:pt x="0" y="3048"/>
                      </a:lnTo>
                      <a:lnTo>
                        <a:pt x="91" y="3048"/>
                      </a:lnTo>
                      <a:lnTo>
                        <a:pt x="91" y="2781"/>
                      </a:lnTo>
                      <a:close/>
                      <a:moveTo>
                        <a:pt x="0" y="3319"/>
                      </a:moveTo>
                      <a:lnTo>
                        <a:pt x="0" y="3586"/>
                      </a:lnTo>
                      <a:lnTo>
                        <a:pt x="91" y="3586"/>
                      </a:lnTo>
                      <a:lnTo>
                        <a:pt x="91" y="3319"/>
                      </a:lnTo>
                      <a:close/>
                      <a:moveTo>
                        <a:pt x="0" y="3856"/>
                      </a:moveTo>
                      <a:lnTo>
                        <a:pt x="0" y="4124"/>
                      </a:lnTo>
                      <a:lnTo>
                        <a:pt x="91" y="4124"/>
                      </a:lnTo>
                      <a:lnTo>
                        <a:pt x="91" y="3856"/>
                      </a:lnTo>
                      <a:close/>
                      <a:moveTo>
                        <a:pt x="0" y="4394"/>
                      </a:moveTo>
                      <a:lnTo>
                        <a:pt x="0" y="4665"/>
                      </a:lnTo>
                      <a:lnTo>
                        <a:pt x="91" y="4665"/>
                      </a:lnTo>
                      <a:lnTo>
                        <a:pt x="91" y="4394"/>
                      </a:lnTo>
                      <a:close/>
                      <a:moveTo>
                        <a:pt x="0" y="4935"/>
                      </a:moveTo>
                      <a:lnTo>
                        <a:pt x="0" y="5203"/>
                      </a:lnTo>
                      <a:lnTo>
                        <a:pt x="91" y="5203"/>
                      </a:lnTo>
                      <a:lnTo>
                        <a:pt x="91" y="4935"/>
                      </a:lnTo>
                      <a:close/>
                      <a:moveTo>
                        <a:pt x="0" y="5473"/>
                      </a:moveTo>
                      <a:lnTo>
                        <a:pt x="0" y="5740"/>
                      </a:lnTo>
                      <a:lnTo>
                        <a:pt x="91" y="5740"/>
                      </a:lnTo>
                      <a:lnTo>
                        <a:pt x="91" y="547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66" name="Google Shape;1866;p42"/>
                <p:cNvSpPr/>
                <p:nvPr/>
              </p:nvSpPr>
              <p:spPr>
                <a:xfrm>
                  <a:off x="-681926" y="1846035"/>
                  <a:ext cx="65414" cy="65414"/>
                </a:xfrm>
                <a:custGeom>
                  <a:avLst/>
                  <a:gdLst/>
                  <a:ahLst/>
                  <a:cxnLst/>
                  <a:rect l="l" t="t" r="r" b="b"/>
                  <a:pathLst>
                    <a:path w="539" h="539" extrusionOk="0">
                      <a:moveTo>
                        <a:pt x="1" y="0"/>
                      </a:moveTo>
                      <a:lnTo>
                        <a:pt x="1" y="538"/>
                      </a:lnTo>
                      <a:lnTo>
                        <a:pt x="539" y="538"/>
                      </a:lnTo>
                      <a:lnTo>
                        <a:pt x="5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67" name="Google Shape;1867;p42"/>
                <p:cNvSpPr/>
                <p:nvPr/>
              </p:nvSpPr>
              <p:spPr>
                <a:xfrm>
                  <a:off x="-681926" y="2640356"/>
                  <a:ext cx="65414" cy="65414"/>
                </a:xfrm>
                <a:custGeom>
                  <a:avLst/>
                  <a:gdLst/>
                  <a:ahLst/>
                  <a:cxnLst/>
                  <a:rect l="l" t="t" r="r" b="b"/>
                  <a:pathLst>
                    <a:path w="539" h="539" extrusionOk="0">
                      <a:moveTo>
                        <a:pt x="1" y="1"/>
                      </a:moveTo>
                      <a:lnTo>
                        <a:pt x="1" y="538"/>
                      </a:lnTo>
                      <a:lnTo>
                        <a:pt x="539" y="538"/>
                      </a:lnTo>
                      <a:lnTo>
                        <a:pt x="5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68" name="Google Shape;1868;p42"/>
                <p:cNvSpPr/>
                <p:nvPr/>
              </p:nvSpPr>
              <p:spPr>
                <a:xfrm>
                  <a:off x="-670882" y="2248717"/>
                  <a:ext cx="54370" cy="54734"/>
                </a:xfrm>
                <a:custGeom>
                  <a:avLst/>
                  <a:gdLst/>
                  <a:ahLst/>
                  <a:cxnLst/>
                  <a:rect l="l" t="t" r="r" b="b"/>
                  <a:pathLst>
                    <a:path w="448" h="451" extrusionOk="0">
                      <a:moveTo>
                        <a:pt x="1" y="1"/>
                      </a:moveTo>
                      <a:lnTo>
                        <a:pt x="1" y="450"/>
                      </a:lnTo>
                      <a:lnTo>
                        <a:pt x="448" y="450"/>
                      </a:lnTo>
                      <a:lnTo>
                        <a:pt x="4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69" name="Google Shape;1869;p42"/>
                <p:cNvSpPr/>
                <p:nvPr/>
              </p:nvSpPr>
              <p:spPr>
                <a:xfrm>
                  <a:off x="-82999" y="1846035"/>
                  <a:ext cx="54370" cy="54734"/>
                </a:xfrm>
                <a:custGeom>
                  <a:avLst/>
                  <a:gdLst/>
                  <a:ahLst/>
                  <a:cxnLst/>
                  <a:rect l="l" t="t" r="r" b="b"/>
                  <a:pathLst>
                    <a:path w="448" h="451" extrusionOk="0">
                      <a:moveTo>
                        <a:pt x="1" y="0"/>
                      </a:moveTo>
                      <a:lnTo>
                        <a:pt x="1" y="450"/>
                      </a:lnTo>
                      <a:lnTo>
                        <a:pt x="447" y="450"/>
                      </a:lnTo>
                      <a:lnTo>
                        <a:pt x="4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0" name="Google Shape;1870;p42"/>
                <p:cNvSpPr/>
                <p:nvPr/>
              </p:nvSpPr>
              <p:spPr>
                <a:xfrm>
                  <a:off x="-82999" y="2640356"/>
                  <a:ext cx="54370" cy="54734"/>
                </a:xfrm>
                <a:custGeom>
                  <a:avLst/>
                  <a:gdLst/>
                  <a:ahLst/>
                  <a:cxnLst/>
                  <a:rect l="l" t="t" r="r" b="b"/>
                  <a:pathLst>
                    <a:path w="448" h="451" extrusionOk="0">
                      <a:moveTo>
                        <a:pt x="1" y="1"/>
                      </a:moveTo>
                      <a:lnTo>
                        <a:pt x="1" y="450"/>
                      </a:lnTo>
                      <a:lnTo>
                        <a:pt x="447" y="450"/>
                      </a:lnTo>
                      <a:lnTo>
                        <a:pt x="4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1" name="Google Shape;1871;p42"/>
                <p:cNvSpPr/>
                <p:nvPr/>
              </p:nvSpPr>
              <p:spPr>
                <a:xfrm>
                  <a:off x="504884" y="2248717"/>
                  <a:ext cx="54249" cy="54734"/>
                </a:xfrm>
                <a:custGeom>
                  <a:avLst/>
                  <a:gdLst/>
                  <a:ahLst/>
                  <a:cxnLst/>
                  <a:rect l="l" t="t" r="r" b="b"/>
                  <a:pathLst>
                    <a:path w="447" h="451" extrusionOk="0">
                      <a:moveTo>
                        <a:pt x="0" y="1"/>
                      </a:moveTo>
                      <a:lnTo>
                        <a:pt x="0" y="450"/>
                      </a:lnTo>
                      <a:lnTo>
                        <a:pt x="447" y="450"/>
                      </a:lnTo>
                      <a:lnTo>
                        <a:pt x="4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2" name="Google Shape;1872;p42"/>
                <p:cNvSpPr/>
                <p:nvPr/>
              </p:nvSpPr>
              <p:spPr>
                <a:xfrm>
                  <a:off x="493840" y="1846035"/>
                  <a:ext cx="65778" cy="65414"/>
                </a:xfrm>
                <a:custGeom>
                  <a:avLst/>
                  <a:gdLst/>
                  <a:ahLst/>
                  <a:cxnLst/>
                  <a:rect l="l" t="t" r="r" b="b"/>
                  <a:pathLst>
                    <a:path w="542" h="539" extrusionOk="0">
                      <a:moveTo>
                        <a:pt x="0" y="0"/>
                      </a:moveTo>
                      <a:lnTo>
                        <a:pt x="0" y="538"/>
                      </a:lnTo>
                      <a:lnTo>
                        <a:pt x="541" y="538"/>
                      </a:lnTo>
                      <a:lnTo>
                        <a:pt x="5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3" name="Google Shape;1873;p42"/>
                <p:cNvSpPr/>
                <p:nvPr/>
              </p:nvSpPr>
              <p:spPr>
                <a:xfrm>
                  <a:off x="493840" y="2640356"/>
                  <a:ext cx="65778" cy="65414"/>
                </a:xfrm>
                <a:custGeom>
                  <a:avLst/>
                  <a:gdLst/>
                  <a:ahLst/>
                  <a:cxnLst/>
                  <a:rect l="l" t="t" r="r" b="b"/>
                  <a:pathLst>
                    <a:path w="542" h="539" extrusionOk="0">
                      <a:moveTo>
                        <a:pt x="0" y="1"/>
                      </a:moveTo>
                      <a:lnTo>
                        <a:pt x="0" y="538"/>
                      </a:lnTo>
                      <a:lnTo>
                        <a:pt x="541" y="538"/>
                      </a:lnTo>
                      <a:lnTo>
                        <a:pt x="5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4" name="Google Shape;1874;p42"/>
                <p:cNvSpPr/>
                <p:nvPr/>
              </p:nvSpPr>
              <p:spPr>
                <a:xfrm>
                  <a:off x="526244" y="2565111"/>
                  <a:ext cx="13107" cy="46725"/>
                </a:xfrm>
                <a:custGeom>
                  <a:avLst/>
                  <a:gdLst/>
                  <a:ahLst/>
                  <a:cxnLst/>
                  <a:rect l="l" t="t" r="r" b="b"/>
                  <a:pathLst>
                    <a:path w="108" h="385" extrusionOk="0">
                      <a:moveTo>
                        <a:pt x="48" y="1"/>
                      </a:moveTo>
                      <a:cubicBezTo>
                        <a:pt x="16" y="61"/>
                        <a:pt x="7" y="127"/>
                        <a:pt x="7" y="193"/>
                      </a:cubicBezTo>
                      <a:cubicBezTo>
                        <a:pt x="0" y="259"/>
                        <a:pt x="16" y="328"/>
                        <a:pt x="48" y="385"/>
                      </a:cubicBezTo>
                      <a:cubicBezTo>
                        <a:pt x="107" y="268"/>
                        <a:pt x="107" y="127"/>
                        <a:pt x="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5" name="Google Shape;1875;p42"/>
                <p:cNvSpPr/>
                <p:nvPr/>
              </p:nvSpPr>
              <p:spPr>
                <a:xfrm>
                  <a:off x="459373" y="2596059"/>
                  <a:ext cx="32647" cy="32647"/>
                </a:xfrm>
                <a:custGeom>
                  <a:avLst/>
                  <a:gdLst/>
                  <a:ahLst/>
                  <a:cxnLst/>
                  <a:rect l="l" t="t" r="r" b="b"/>
                  <a:pathLst>
                    <a:path w="269" h="269" extrusionOk="0">
                      <a:moveTo>
                        <a:pt x="1" y="1"/>
                      </a:moveTo>
                      <a:cubicBezTo>
                        <a:pt x="23" y="64"/>
                        <a:pt x="58" y="120"/>
                        <a:pt x="105" y="167"/>
                      </a:cubicBezTo>
                      <a:cubicBezTo>
                        <a:pt x="149" y="215"/>
                        <a:pt x="205" y="249"/>
                        <a:pt x="268" y="268"/>
                      </a:cubicBezTo>
                      <a:cubicBezTo>
                        <a:pt x="249" y="205"/>
                        <a:pt x="215" y="145"/>
                        <a:pt x="168" y="104"/>
                      </a:cubicBezTo>
                      <a:cubicBezTo>
                        <a:pt x="124" y="57"/>
                        <a:pt x="64" y="2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6" name="Google Shape;1876;p42"/>
                <p:cNvSpPr/>
                <p:nvPr/>
              </p:nvSpPr>
              <p:spPr>
                <a:xfrm>
                  <a:off x="428911" y="2663173"/>
                  <a:ext cx="47089" cy="10923"/>
                </a:xfrm>
                <a:custGeom>
                  <a:avLst/>
                  <a:gdLst/>
                  <a:ahLst/>
                  <a:cxnLst/>
                  <a:rect l="l" t="t" r="r" b="b"/>
                  <a:pathLst>
                    <a:path w="388" h="90" extrusionOk="0">
                      <a:moveTo>
                        <a:pt x="176" y="1"/>
                      </a:moveTo>
                      <a:cubicBezTo>
                        <a:pt x="115" y="1"/>
                        <a:pt x="55" y="16"/>
                        <a:pt x="0" y="45"/>
                      </a:cubicBezTo>
                      <a:cubicBezTo>
                        <a:pt x="60" y="77"/>
                        <a:pt x="126" y="89"/>
                        <a:pt x="192" y="89"/>
                      </a:cubicBezTo>
                      <a:cubicBezTo>
                        <a:pt x="198" y="90"/>
                        <a:pt x="204" y="90"/>
                        <a:pt x="210" y="90"/>
                      </a:cubicBezTo>
                      <a:cubicBezTo>
                        <a:pt x="272" y="90"/>
                        <a:pt x="332" y="74"/>
                        <a:pt x="387" y="45"/>
                      </a:cubicBezTo>
                      <a:cubicBezTo>
                        <a:pt x="332" y="16"/>
                        <a:pt x="272" y="1"/>
                        <a:pt x="210" y="1"/>
                      </a:cubicBezTo>
                      <a:cubicBezTo>
                        <a:pt x="204" y="1"/>
                        <a:pt x="198" y="1"/>
                        <a:pt x="192" y="1"/>
                      </a:cubicBezTo>
                      <a:cubicBezTo>
                        <a:pt x="187" y="1"/>
                        <a:pt x="181"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7" name="Google Shape;1877;p42"/>
                <p:cNvSpPr/>
                <p:nvPr/>
              </p:nvSpPr>
              <p:spPr>
                <a:xfrm>
                  <a:off x="459373" y="2708320"/>
                  <a:ext cx="32647" cy="32525"/>
                </a:xfrm>
                <a:custGeom>
                  <a:avLst/>
                  <a:gdLst/>
                  <a:ahLst/>
                  <a:cxnLst/>
                  <a:rect l="l" t="t" r="r" b="b"/>
                  <a:pathLst>
                    <a:path w="269" h="268" extrusionOk="0">
                      <a:moveTo>
                        <a:pt x="268" y="0"/>
                      </a:moveTo>
                      <a:cubicBezTo>
                        <a:pt x="205" y="19"/>
                        <a:pt x="152" y="54"/>
                        <a:pt x="105" y="101"/>
                      </a:cubicBezTo>
                      <a:cubicBezTo>
                        <a:pt x="58" y="145"/>
                        <a:pt x="23" y="205"/>
                        <a:pt x="1" y="268"/>
                      </a:cubicBezTo>
                      <a:cubicBezTo>
                        <a:pt x="64" y="246"/>
                        <a:pt x="120" y="211"/>
                        <a:pt x="168" y="164"/>
                      </a:cubicBezTo>
                      <a:cubicBezTo>
                        <a:pt x="215" y="120"/>
                        <a:pt x="249" y="63"/>
                        <a:pt x="2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8" name="Google Shape;1878;p42"/>
                <p:cNvSpPr/>
                <p:nvPr/>
              </p:nvSpPr>
              <p:spPr>
                <a:xfrm>
                  <a:off x="588868" y="2663173"/>
                  <a:ext cx="47089" cy="10923"/>
                </a:xfrm>
                <a:custGeom>
                  <a:avLst/>
                  <a:gdLst/>
                  <a:ahLst/>
                  <a:cxnLst/>
                  <a:rect l="l" t="t" r="r" b="b"/>
                  <a:pathLst>
                    <a:path w="388" h="90" extrusionOk="0">
                      <a:moveTo>
                        <a:pt x="175" y="1"/>
                      </a:moveTo>
                      <a:cubicBezTo>
                        <a:pt x="115" y="1"/>
                        <a:pt x="55" y="16"/>
                        <a:pt x="0" y="45"/>
                      </a:cubicBezTo>
                      <a:cubicBezTo>
                        <a:pt x="60" y="74"/>
                        <a:pt x="123" y="89"/>
                        <a:pt x="192" y="89"/>
                      </a:cubicBezTo>
                      <a:cubicBezTo>
                        <a:pt x="198" y="90"/>
                        <a:pt x="204" y="90"/>
                        <a:pt x="209" y="90"/>
                      </a:cubicBezTo>
                      <a:cubicBezTo>
                        <a:pt x="272" y="90"/>
                        <a:pt x="332" y="74"/>
                        <a:pt x="387" y="45"/>
                      </a:cubicBezTo>
                      <a:cubicBezTo>
                        <a:pt x="327" y="17"/>
                        <a:pt x="261" y="1"/>
                        <a:pt x="192" y="1"/>
                      </a:cubicBezTo>
                      <a:cubicBezTo>
                        <a:pt x="187" y="1"/>
                        <a:pt x="181"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79" name="Google Shape;1879;p42"/>
                <p:cNvSpPr/>
                <p:nvPr/>
              </p:nvSpPr>
              <p:spPr>
                <a:xfrm>
                  <a:off x="571998" y="2596059"/>
                  <a:ext cx="32647" cy="32647"/>
                </a:xfrm>
                <a:custGeom>
                  <a:avLst/>
                  <a:gdLst/>
                  <a:ahLst/>
                  <a:cxnLst/>
                  <a:rect l="l" t="t" r="r" b="b"/>
                  <a:pathLst>
                    <a:path w="269" h="269" extrusionOk="0">
                      <a:moveTo>
                        <a:pt x="268" y="1"/>
                      </a:moveTo>
                      <a:lnTo>
                        <a:pt x="268" y="1"/>
                      </a:lnTo>
                      <a:cubicBezTo>
                        <a:pt x="142" y="42"/>
                        <a:pt x="45" y="142"/>
                        <a:pt x="1" y="268"/>
                      </a:cubicBezTo>
                      <a:cubicBezTo>
                        <a:pt x="127" y="224"/>
                        <a:pt x="227" y="126"/>
                        <a:pt x="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80" name="Google Shape;1880;p42"/>
                <p:cNvSpPr/>
                <p:nvPr/>
              </p:nvSpPr>
              <p:spPr>
                <a:xfrm>
                  <a:off x="-594423" y="2662932"/>
                  <a:ext cx="1077214" cy="11165"/>
                </a:xfrm>
                <a:custGeom>
                  <a:avLst/>
                  <a:gdLst/>
                  <a:ahLst/>
                  <a:cxnLst/>
                  <a:rect l="l" t="t" r="r" b="b"/>
                  <a:pathLst>
                    <a:path w="8876" h="92" extrusionOk="0">
                      <a:moveTo>
                        <a:pt x="0" y="0"/>
                      </a:moveTo>
                      <a:lnTo>
                        <a:pt x="0" y="92"/>
                      </a:lnTo>
                      <a:lnTo>
                        <a:pt x="267" y="92"/>
                      </a:lnTo>
                      <a:lnTo>
                        <a:pt x="267" y="0"/>
                      </a:lnTo>
                      <a:close/>
                      <a:moveTo>
                        <a:pt x="538" y="0"/>
                      </a:moveTo>
                      <a:lnTo>
                        <a:pt x="538" y="92"/>
                      </a:lnTo>
                      <a:lnTo>
                        <a:pt x="805" y="92"/>
                      </a:lnTo>
                      <a:lnTo>
                        <a:pt x="805" y="0"/>
                      </a:lnTo>
                      <a:close/>
                      <a:moveTo>
                        <a:pt x="1079" y="0"/>
                      </a:moveTo>
                      <a:lnTo>
                        <a:pt x="1079" y="92"/>
                      </a:lnTo>
                      <a:lnTo>
                        <a:pt x="1346" y="92"/>
                      </a:lnTo>
                      <a:lnTo>
                        <a:pt x="1346" y="0"/>
                      </a:lnTo>
                      <a:close/>
                      <a:moveTo>
                        <a:pt x="1617" y="0"/>
                      </a:moveTo>
                      <a:lnTo>
                        <a:pt x="1617" y="92"/>
                      </a:lnTo>
                      <a:lnTo>
                        <a:pt x="1884" y="92"/>
                      </a:lnTo>
                      <a:lnTo>
                        <a:pt x="1884" y="0"/>
                      </a:lnTo>
                      <a:close/>
                      <a:moveTo>
                        <a:pt x="2151" y="0"/>
                      </a:moveTo>
                      <a:lnTo>
                        <a:pt x="2151" y="92"/>
                      </a:lnTo>
                      <a:lnTo>
                        <a:pt x="2419" y="92"/>
                      </a:lnTo>
                      <a:lnTo>
                        <a:pt x="2419" y="0"/>
                      </a:lnTo>
                      <a:close/>
                      <a:moveTo>
                        <a:pt x="2689" y="0"/>
                      </a:moveTo>
                      <a:lnTo>
                        <a:pt x="2689" y="92"/>
                      </a:lnTo>
                      <a:lnTo>
                        <a:pt x="2957" y="92"/>
                      </a:lnTo>
                      <a:lnTo>
                        <a:pt x="2957" y="0"/>
                      </a:lnTo>
                      <a:close/>
                      <a:moveTo>
                        <a:pt x="3227" y="0"/>
                      </a:moveTo>
                      <a:lnTo>
                        <a:pt x="3227" y="92"/>
                      </a:lnTo>
                      <a:lnTo>
                        <a:pt x="3494" y="92"/>
                      </a:lnTo>
                      <a:lnTo>
                        <a:pt x="3494" y="0"/>
                      </a:lnTo>
                      <a:close/>
                      <a:moveTo>
                        <a:pt x="3768" y="0"/>
                      </a:moveTo>
                      <a:lnTo>
                        <a:pt x="3768" y="92"/>
                      </a:lnTo>
                      <a:lnTo>
                        <a:pt x="4035" y="92"/>
                      </a:lnTo>
                      <a:lnTo>
                        <a:pt x="4035" y="0"/>
                      </a:lnTo>
                      <a:close/>
                      <a:moveTo>
                        <a:pt x="4306" y="0"/>
                      </a:moveTo>
                      <a:lnTo>
                        <a:pt x="4306" y="92"/>
                      </a:lnTo>
                      <a:lnTo>
                        <a:pt x="4573" y="92"/>
                      </a:lnTo>
                      <a:lnTo>
                        <a:pt x="4573" y="0"/>
                      </a:lnTo>
                      <a:close/>
                      <a:moveTo>
                        <a:pt x="4844" y="0"/>
                      </a:moveTo>
                      <a:lnTo>
                        <a:pt x="4844" y="92"/>
                      </a:lnTo>
                      <a:lnTo>
                        <a:pt x="5111" y="92"/>
                      </a:lnTo>
                      <a:lnTo>
                        <a:pt x="5111" y="0"/>
                      </a:lnTo>
                      <a:close/>
                      <a:moveTo>
                        <a:pt x="5381" y="0"/>
                      </a:moveTo>
                      <a:lnTo>
                        <a:pt x="5381" y="92"/>
                      </a:lnTo>
                      <a:lnTo>
                        <a:pt x="5649" y="92"/>
                      </a:lnTo>
                      <a:lnTo>
                        <a:pt x="5649" y="0"/>
                      </a:lnTo>
                      <a:close/>
                      <a:moveTo>
                        <a:pt x="5922" y="0"/>
                      </a:moveTo>
                      <a:lnTo>
                        <a:pt x="5922" y="92"/>
                      </a:lnTo>
                      <a:lnTo>
                        <a:pt x="6190" y="92"/>
                      </a:lnTo>
                      <a:lnTo>
                        <a:pt x="6190" y="0"/>
                      </a:lnTo>
                      <a:close/>
                      <a:moveTo>
                        <a:pt x="6457" y="0"/>
                      </a:moveTo>
                      <a:lnTo>
                        <a:pt x="6457" y="92"/>
                      </a:lnTo>
                      <a:lnTo>
                        <a:pt x="6725" y="92"/>
                      </a:lnTo>
                      <a:lnTo>
                        <a:pt x="6725" y="0"/>
                      </a:lnTo>
                      <a:close/>
                      <a:moveTo>
                        <a:pt x="6998" y="0"/>
                      </a:moveTo>
                      <a:lnTo>
                        <a:pt x="6998" y="92"/>
                      </a:lnTo>
                      <a:lnTo>
                        <a:pt x="7265" y="92"/>
                      </a:lnTo>
                      <a:lnTo>
                        <a:pt x="7265" y="0"/>
                      </a:lnTo>
                      <a:close/>
                      <a:moveTo>
                        <a:pt x="7533" y="0"/>
                      </a:moveTo>
                      <a:lnTo>
                        <a:pt x="7533" y="92"/>
                      </a:lnTo>
                      <a:lnTo>
                        <a:pt x="7800" y="92"/>
                      </a:lnTo>
                      <a:lnTo>
                        <a:pt x="7800" y="0"/>
                      </a:lnTo>
                      <a:close/>
                      <a:moveTo>
                        <a:pt x="8071" y="0"/>
                      </a:moveTo>
                      <a:lnTo>
                        <a:pt x="8071" y="92"/>
                      </a:lnTo>
                      <a:lnTo>
                        <a:pt x="8338" y="92"/>
                      </a:lnTo>
                      <a:lnTo>
                        <a:pt x="8338" y="0"/>
                      </a:lnTo>
                      <a:close/>
                      <a:moveTo>
                        <a:pt x="8612" y="0"/>
                      </a:moveTo>
                      <a:lnTo>
                        <a:pt x="8612" y="92"/>
                      </a:lnTo>
                      <a:lnTo>
                        <a:pt x="8876" y="92"/>
                      </a:lnTo>
                      <a:lnTo>
                        <a:pt x="88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881" name="Google Shape;1881;p42"/>
              <p:cNvSpPr/>
              <p:nvPr/>
            </p:nvSpPr>
            <p:spPr>
              <a:xfrm>
                <a:off x="526972" y="2658682"/>
                <a:ext cx="244788" cy="408992"/>
              </a:xfrm>
              <a:custGeom>
                <a:avLst/>
                <a:gdLst/>
                <a:ahLst/>
                <a:cxnLst/>
                <a:rect l="l" t="t" r="r" b="b"/>
                <a:pathLst>
                  <a:path w="2017" h="3370" extrusionOk="0">
                    <a:moveTo>
                      <a:pt x="1" y="0"/>
                    </a:moveTo>
                    <a:lnTo>
                      <a:pt x="1" y="2882"/>
                    </a:lnTo>
                    <a:lnTo>
                      <a:pt x="696" y="2337"/>
                    </a:lnTo>
                    <a:lnTo>
                      <a:pt x="1124" y="3369"/>
                    </a:lnTo>
                    <a:lnTo>
                      <a:pt x="1548" y="3193"/>
                    </a:lnTo>
                    <a:lnTo>
                      <a:pt x="1124" y="2171"/>
                    </a:lnTo>
                    <a:lnTo>
                      <a:pt x="2017" y="2035"/>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82" name="Google Shape;1882;p42"/>
            <p:cNvGrpSpPr/>
            <p:nvPr/>
          </p:nvGrpSpPr>
          <p:grpSpPr>
            <a:xfrm>
              <a:off x="5712690" y="999620"/>
              <a:ext cx="2606081" cy="800224"/>
              <a:chOff x="1812550" y="967225"/>
              <a:chExt cx="2269315" cy="696756"/>
            </a:xfrm>
          </p:grpSpPr>
          <p:sp>
            <p:nvSpPr>
              <p:cNvPr id="1883" name="Google Shape;1883;p42"/>
              <p:cNvSpPr/>
              <p:nvPr/>
            </p:nvSpPr>
            <p:spPr>
              <a:xfrm>
                <a:off x="1812550" y="968885"/>
                <a:ext cx="2261768" cy="695096"/>
              </a:xfrm>
              <a:custGeom>
                <a:avLst/>
                <a:gdLst/>
                <a:ahLst/>
                <a:cxnLst/>
                <a:rect l="l" t="t" r="r" b="b"/>
                <a:pathLst>
                  <a:path w="26374" h="5024" extrusionOk="0">
                    <a:moveTo>
                      <a:pt x="1" y="1"/>
                    </a:moveTo>
                    <a:lnTo>
                      <a:pt x="1" y="5024"/>
                    </a:lnTo>
                    <a:lnTo>
                      <a:pt x="26373" y="5024"/>
                    </a:lnTo>
                    <a:lnTo>
                      <a:pt x="263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84" name="Google Shape;1884;p42"/>
              <p:cNvSpPr/>
              <p:nvPr/>
            </p:nvSpPr>
            <p:spPr>
              <a:xfrm>
                <a:off x="1812550" y="968885"/>
                <a:ext cx="2269315" cy="695096"/>
              </a:xfrm>
              <a:custGeom>
                <a:avLst/>
                <a:gdLst/>
                <a:ahLst/>
                <a:cxnLst/>
                <a:rect l="l" t="t" r="r" b="b"/>
                <a:pathLst>
                  <a:path w="26462" h="5024" extrusionOk="0">
                    <a:moveTo>
                      <a:pt x="1" y="1"/>
                    </a:moveTo>
                    <a:lnTo>
                      <a:pt x="1" y="5024"/>
                    </a:lnTo>
                    <a:lnTo>
                      <a:pt x="26461" y="5024"/>
                    </a:lnTo>
                    <a:lnTo>
                      <a:pt x="26461" y="1"/>
                    </a:lnTo>
                    <a:lnTo>
                      <a:pt x="26373" y="1"/>
                    </a:lnTo>
                    <a:lnTo>
                      <a:pt x="26373" y="4936"/>
                    </a:lnTo>
                    <a:lnTo>
                      <a:pt x="89" y="4936"/>
                    </a:lnTo>
                    <a:lnTo>
                      <a:pt x="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85" name="Google Shape;1885;p42"/>
              <p:cNvSpPr/>
              <p:nvPr/>
            </p:nvSpPr>
            <p:spPr>
              <a:xfrm>
                <a:off x="1814694" y="967225"/>
                <a:ext cx="2264170" cy="695511"/>
              </a:xfrm>
              <a:custGeom>
                <a:avLst/>
                <a:gdLst/>
                <a:ahLst/>
                <a:cxnLst/>
                <a:rect l="l" t="t" r="r" b="b"/>
                <a:pathLst>
                  <a:path w="26402" h="5027" extrusionOk="0">
                    <a:moveTo>
                      <a:pt x="32" y="0"/>
                    </a:moveTo>
                    <a:lnTo>
                      <a:pt x="1" y="28"/>
                    </a:lnTo>
                    <a:lnTo>
                      <a:pt x="26373" y="5026"/>
                    </a:lnTo>
                    <a:lnTo>
                      <a:pt x="26402" y="5001"/>
                    </a:lnTo>
                    <a:lnTo>
                      <a:pt x="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86" name="Google Shape;1886;p42"/>
              <p:cNvSpPr/>
              <p:nvPr/>
            </p:nvSpPr>
            <p:spPr>
              <a:xfrm>
                <a:off x="1814694" y="967225"/>
                <a:ext cx="2264170" cy="695511"/>
              </a:xfrm>
              <a:custGeom>
                <a:avLst/>
                <a:gdLst/>
                <a:ahLst/>
                <a:cxnLst/>
                <a:rect l="l" t="t" r="r" b="b"/>
                <a:pathLst>
                  <a:path w="26402" h="5027" extrusionOk="0">
                    <a:moveTo>
                      <a:pt x="26373" y="0"/>
                    </a:moveTo>
                    <a:lnTo>
                      <a:pt x="1" y="5001"/>
                    </a:lnTo>
                    <a:lnTo>
                      <a:pt x="32" y="5026"/>
                    </a:lnTo>
                    <a:lnTo>
                      <a:pt x="26402" y="28"/>
                    </a:lnTo>
                    <a:lnTo>
                      <a:pt x="26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87" name="Google Shape;1887;p42"/>
            <p:cNvGrpSpPr/>
            <p:nvPr/>
          </p:nvGrpSpPr>
          <p:grpSpPr>
            <a:xfrm>
              <a:off x="5700020" y="1906036"/>
              <a:ext cx="1515957" cy="2638416"/>
              <a:chOff x="1801517" y="1756442"/>
              <a:chExt cx="1320060" cy="2297271"/>
            </a:xfrm>
          </p:grpSpPr>
          <p:sp>
            <p:nvSpPr>
              <p:cNvPr id="1888" name="Google Shape;1888;p42"/>
              <p:cNvSpPr/>
              <p:nvPr/>
            </p:nvSpPr>
            <p:spPr>
              <a:xfrm>
                <a:off x="1801517" y="1756442"/>
                <a:ext cx="1317390" cy="141751"/>
              </a:xfrm>
              <a:custGeom>
                <a:avLst/>
                <a:gdLst/>
                <a:ahLst/>
                <a:cxnLst/>
                <a:rect l="l" t="t" r="r" b="b"/>
                <a:pathLst>
                  <a:path w="10855" h="1168" extrusionOk="0">
                    <a:moveTo>
                      <a:pt x="0" y="0"/>
                    </a:moveTo>
                    <a:lnTo>
                      <a:pt x="0" y="1167"/>
                    </a:lnTo>
                    <a:lnTo>
                      <a:pt x="10855" y="1167"/>
                    </a:lnTo>
                    <a:lnTo>
                      <a:pt x="108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89" name="Google Shape;1889;p42"/>
              <p:cNvSpPr/>
              <p:nvPr/>
            </p:nvSpPr>
            <p:spPr>
              <a:xfrm>
                <a:off x="1812561" y="1898073"/>
                <a:ext cx="1306346" cy="2144961"/>
              </a:xfrm>
              <a:custGeom>
                <a:avLst/>
                <a:gdLst/>
                <a:ahLst/>
                <a:cxnLst/>
                <a:rect l="l" t="t" r="r" b="b"/>
                <a:pathLst>
                  <a:path w="10764" h="17674" extrusionOk="0">
                    <a:moveTo>
                      <a:pt x="1" y="0"/>
                    </a:moveTo>
                    <a:lnTo>
                      <a:pt x="1" y="17673"/>
                    </a:lnTo>
                    <a:lnTo>
                      <a:pt x="10764" y="17673"/>
                    </a:lnTo>
                    <a:lnTo>
                      <a:pt x="107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90" name="Google Shape;1890;p42"/>
              <p:cNvSpPr/>
              <p:nvPr/>
            </p:nvSpPr>
            <p:spPr>
              <a:xfrm>
                <a:off x="1801517" y="1898073"/>
                <a:ext cx="1317390" cy="2155641"/>
              </a:xfrm>
              <a:custGeom>
                <a:avLst/>
                <a:gdLst/>
                <a:ahLst/>
                <a:cxnLst/>
                <a:rect l="l" t="t" r="r" b="b"/>
                <a:pathLst>
                  <a:path w="10855" h="17762" extrusionOk="0">
                    <a:moveTo>
                      <a:pt x="0" y="0"/>
                    </a:moveTo>
                    <a:lnTo>
                      <a:pt x="0" y="17761"/>
                    </a:lnTo>
                    <a:lnTo>
                      <a:pt x="10855" y="17761"/>
                    </a:lnTo>
                    <a:lnTo>
                      <a:pt x="10855" y="17673"/>
                    </a:lnTo>
                    <a:lnTo>
                      <a:pt x="92" y="17673"/>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91" name="Google Shape;1891;p42"/>
              <p:cNvSpPr/>
              <p:nvPr/>
            </p:nvSpPr>
            <p:spPr>
              <a:xfrm>
                <a:off x="1805280" y="1899165"/>
                <a:ext cx="1316298" cy="2149573"/>
              </a:xfrm>
              <a:custGeom>
                <a:avLst/>
                <a:gdLst/>
                <a:ahLst/>
                <a:cxnLst/>
                <a:rect l="l" t="t" r="r" b="b"/>
                <a:pathLst>
                  <a:path w="10846" h="17712" extrusionOk="0">
                    <a:moveTo>
                      <a:pt x="10789" y="1"/>
                    </a:moveTo>
                    <a:lnTo>
                      <a:pt x="1" y="17692"/>
                    </a:lnTo>
                    <a:lnTo>
                      <a:pt x="57" y="17711"/>
                    </a:lnTo>
                    <a:lnTo>
                      <a:pt x="10846" y="19"/>
                    </a:lnTo>
                    <a:lnTo>
                      <a:pt x="10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92" name="Google Shape;1892;p42"/>
              <p:cNvSpPr/>
              <p:nvPr/>
            </p:nvSpPr>
            <p:spPr>
              <a:xfrm>
                <a:off x="1805280" y="1899165"/>
                <a:ext cx="1316298" cy="2149573"/>
              </a:xfrm>
              <a:custGeom>
                <a:avLst/>
                <a:gdLst/>
                <a:ahLst/>
                <a:cxnLst/>
                <a:rect l="l" t="t" r="r" b="b"/>
                <a:pathLst>
                  <a:path w="10846" h="17712" extrusionOk="0">
                    <a:moveTo>
                      <a:pt x="57" y="1"/>
                    </a:moveTo>
                    <a:lnTo>
                      <a:pt x="1" y="19"/>
                    </a:lnTo>
                    <a:lnTo>
                      <a:pt x="10789" y="17711"/>
                    </a:lnTo>
                    <a:lnTo>
                      <a:pt x="10846" y="17692"/>
                    </a:lnTo>
                    <a:lnTo>
                      <a:pt x="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93" name="Google Shape;1893;p42"/>
            <p:cNvGrpSpPr/>
            <p:nvPr/>
          </p:nvGrpSpPr>
          <p:grpSpPr>
            <a:xfrm>
              <a:off x="6137792" y="1694449"/>
              <a:ext cx="2321395" cy="3787653"/>
              <a:chOff x="2182719" y="1572213"/>
              <a:chExt cx="2021416" cy="3297913"/>
            </a:xfrm>
          </p:grpSpPr>
          <p:sp>
            <p:nvSpPr>
              <p:cNvPr id="1894" name="Google Shape;1894;p42"/>
              <p:cNvSpPr/>
              <p:nvPr/>
            </p:nvSpPr>
            <p:spPr>
              <a:xfrm>
                <a:off x="2890509" y="3139011"/>
                <a:ext cx="653294" cy="131072"/>
              </a:xfrm>
              <a:custGeom>
                <a:avLst/>
                <a:gdLst/>
                <a:ahLst/>
                <a:cxnLst/>
                <a:rect l="l" t="t" r="r" b="b"/>
                <a:pathLst>
                  <a:path w="5383" h="1080" extrusionOk="0">
                    <a:moveTo>
                      <a:pt x="1" y="0"/>
                    </a:moveTo>
                    <a:lnTo>
                      <a:pt x="1" y="1079"/>
                    </a:lnTo>
                    <a:lnTo>
                      <a:pt x="5382" y="1079"/>
                    </a:lnTo>
                    <a:lnTo>
                      <a:pt x="5382"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895" name="Google Shape;1895;p42"/>
              <p:cNvGrpSpPr/>
              <p:nvPr/>
            </p:nvGrpSpPr>
            <p:grpSpPr>
              <a:xfrm>
                <a:off x="2753490" y="3269962"/>
                <a:ext cx="924300" cy="1600165"/>
                <a:chOff x="2753490" y="3269962"/>
                <a:chExt cx="924300" cy="1600165"/>
              </a:xfrm>
            </p:grpSpPr>
            <p:sp>
              <p:nvSpPr>
                <p:cNvPr id="1896" name="Google Shape;1896;p42"/>
                <p:cNvSpPr/>
                <p:nvPr/>
              </p:nvSpPr>
              <p:spPr>
                <a:xfrm>
                  <a:off x="2753490" y="3269962"/>
                  <a:ext cx="309717" cy="1600165"/>
                </a:xfrm>
                <a:custGeom>
                  <a:avLst/>
                  <a:gdLst/>
                  <a:ahLst/>
                  <a:cxnLst/>
                  <a:rect l="l" t="t" r="r" b="b"/>
                  <a:pathLst>
                    <a:path w="2552" h="13185" extrusionOk="0">
                      <a:moveTo>
                        <a:pt x="1592" y="0"/>
                      </a:moveTo>
                      <a:lnTo>
                        <a:pt x="1476" y="1425"/>
                      </a:lnTo>
                      <a:lnTo>
                        <a:pt x="1" y="13185"/>
                      </a:lnTo>
                      <a:lnTo>
                        <a:pt x="535" y="13185"/>
                      </a:lnTo>
                      <a:lnTo>
                        <a:pt x="2397" y="1425"/>
                      </a:lnTo>
                      <a:lnTo>
                        <a:pt x="25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97" name="Google Shape;1897;p42"/>
                <p:cNvSpPr/>
                <p:nvPr/>
              </p:nvSpPr>
              <p:spPr>
                <a:xfrm>
                  <a:off x="3368073" y="3269962"/>
                  <a:ext cx="309717" cy="1600165"/>
                </a:xfrm>
                <a:custGeom>
                  <a:avLst/>
                  <a:gdLst/>
                  <a:ahLst/>
                  <a:cxnLst/>
                  <a:rect l="l" t="t" r="r" b="b"/>
                  <a:pathLst>
                    <a:path w="2552" h="13185" extrusionOk="0">
                      <a:moveTo>
                        <a:pt x="0" y="0"/>
                      </a:moveTo>
                      <a:lnTo>
                        <a:pt x="148" y="1425"/>
                      </a:lnTo>
                      <a:lnTo>
                        <a:pt x="2017" y="13185"/>
                      </a:lnTo>
                      <a:lnTo>
                        <a:pt x="2551" y="13185"/>
                      </a:lnTo>
                      <a:lnTo>
                        <a:pt x="1076" y="1425"/>
                      </a:lnTo>
                      <a:lnTo>
                        <a:pt x="9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98" name="Google Shape;1898;p42"/>
                <p:cNvSpPr/>
                <p:nvPr/>
              </p:nvSpPr>
              <p:spPr>
                <a:xfrm>
                  <a:off x="2847061" y="4423397"/>
                  <a:ext cx="729510" cy="43690"/>
                </a:xfrm>
                <a:custGeom>
                  <a:avLst/>
                  <a:gdLst/>
                  <a:ahLst/>
                  <a:cxnLst/>
                  <a:rect l="l" t="t" r="r" b="b"/>
                  <a:pathLst>
                    <a:path w="6011" h="360" extrusionOk="0">
                      <a:moveTo>
                        <a:pt x="0" y="1"/>
                      </a:moveTo>
                      <a:lnTo>
                        <a:pt x="0" y="360"/>
                      </a:lnTo>
                      <a:lnTo>
                        <a:pt x="6011" y="360"/>
                      </a:lnTo>
                      <a:lnTo>
                        <a:pt x="60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899" name="Google Shape;1899;p42"/>
              <p:cNvSpPr/>
              <p:nvPr/>
            </p:nvSpPr>
            <p:spPr>
              <a:xfrm>
                <a:off x="2933714" y="3280642"/>
                <a:ext cx="127916" cy="163475"/>
              </a:xfrm>
              <a:custGeom>
                <a:avLst/>
                <a:gdLst/>
                <a:ahLst/>
                <a:cxnLst/>
                <a:rect l="l" t="t" r="r" b="b"/>
                <a:pathLst>
                  <a:path w="1054" h="1347" extrusionOk="0">
                    <a:moveTo>
                      <a:pt x="120" y="0"/>
                    </a:moveTo>
                    <a:lnTo>
                      <a:pt x="0" y="1346"/>
                    </a:lnTo>
                    <a:lnTo>
                      <a:pt x="906" y="1346"/>
                    </a:lnTo>
                    <a:lnTo>
                      <a:pt x="1054" y="0"/>
                    </a:ln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0" name="Google Shape;1900;p42"/>
              <p:cNvSpPr/>
              <p:nvPr/>
            </p:nvSpPr>
            <p:spPr>
              <a:xfrm>
                <a:off x="3369651" y="3280642"/>
                <a:ext cx="127916" cy="163475"/>
              </a:xfrm>
              <a:custGeom>
                <a:avLst/>
                <a:gdLst/>
                <a:ahLst/>
                <a:cxnLst/>
                <a:rect l="l" t="t" r="r" b="b"/>
                <a:pathLst>
                  <a:path w="1054" h="1347" extrusionOk="0">
                    <a:moveTo>
                      <a:pt x="0" y="0"/>
                    </a:moveTo>
                    <a:lnTo>
                      <a:pt x="145" y="1346"/>
                    </a:lnTo>
                    <a:lnTo>
                      <a:pt x="1054" y="1346"/>
                    </a:lnTo>
                    <a:lnTo>
                      <a:pt x="934" y="0"/>
                    </a:ln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1" name="Google Shape;1901;p42"/>
              <p:cNvSpPr/>
              <p:nvPr/>
            </p:nvSpPr>
            <p:spPr>
              <a:xfrm>
                <a:off x="2186117" y="2830506"/>
                <a:ext cx="936190" cy="576957"/>
              </a:xfrm>
              <a:custGeom>
                <a:avLst/>
                <a:gdLst/>
                <a:ahLst/>
                <a:cxnLst/>
                <a:rect l="l" t="t" r="r" b="b"/>
                <a:pathLst>
                  <a:path w="7714" h="4754" extrusionOk="0">
                    <a:moveTo>
                      <a:pt x="3497" y="1"/>
                    </a:moveTo>
                    <a:cubicBezTo>
                      <a:pt x="3496" y="1"/>
                      <a:pt x="3496" y="1"/>
                      <a:pt x="3496" y="1"/>
                    </a:cubicBezTo>
                    <a:cubicBezTo>
                      <a:pt x="3279" y="83"/>
                      <a:pt x="112" y="4266"/>
                      <a:pt x="52" y="4445"/>
                    </a:cubicBezTo>
                    <a:cubicBezTo>
                      <a:pt x="1" y="4599"/>
                      <a:pt x="368" y="4754"/>
                      <a:pt x="628" y="4754"/>
                    </a:cubicBezTo>
                    <a:cubicBezTo>
                      <a:pt x="670" y="4754"/>
                      <a:pt x="710" y="4750"/>
                      <a:pt x="744" y="4741"/>
                    </a:cubicBezTo>
                    <a:cubicBezTo>
                      <a:pt x="1018" y="4631"/>
                      <a:pt x="1282" y="4502"/>
                      <a:pt x="1540" y="4357"/>
                    </a:cubicBezTo>
                    <a:cubicBezTo>
                      <a:pt x="2150" y="4036"/>
                      <a:pt x="2811" y="3649"/>
                      <a:pt x="2811" y="3649"/>
                    </a:cubicBezTo>
                    <a:lnTo>
                      <a:pt x="7714" y="3753"/>
                    </a:lnTo>
                    <a:lnTo>
                      <a:pt x="7686" y="507"/>
                    </a:lnTo>
                    <a:cubicBezTo>
                      <a:pt x="7686" y="507"/>
                      <a:pt x="5330" y="1005"/>
                      <a:pt x="4977" y="1005"/>
                    </a:cubicBezTo>
                    <a:cubicBezTo>
                      <a:pt x="4952" y="1005"/>
                      <a:pt x="4937" y="1003"/>
                      <a:pt x="4934" y="998"/>
                    </a:cubicBezTo>
                    <a:cubicBezTo>
                      <a:pt x="4934" y="998"/>
                      <a:pt x="3536" y="1"/>
                      <a:pt x="3497"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2" name="Google Shape;1902;p42"/>
              <p:cNvSpPr/>
              <p:nvPr/>
            </p:nvSpPr>
            <p:spPr>
              <a:xfrm>
                <a:off x="2187209" y="2830142"/>
                <a:ext cx="680601" cy="577321"/>
              </a:xfrm>
              <a:custGeom>
                <a:avLst/>
                <a:gdLst/>
                <a:ahLst/>
                <a:cxnLst/>
                <a:rect l="l" t="t" r="r" b="b"/>
                <a:pathLst>
                  <a:path w="5608" h="4757" extrusionOk="0">
                    <a:moveTo>
                      <a:pt x="3494" y="1"/>
                    </a:moveTo>
                    <a:cubicBezTo>
                      <a:pt x="3494" y="1"/>
                      <a:pt x="3494" y="1"/>
                      <a:pt x="3493" y="1"/>
                    </a:cubicBezTo>
                    <a:cubicBezTo>
                      <a:pt x="3280" y="86"/>
                      <a:pt x="109" y="4269"/>
                      <a:pt x="49" y="4448"/>
                    </a:cubicBezTo>
                    <a:cubicBezTo>
                      <a:pt x="1" y="4605"/>
                      <a:pt x="365" y="4757"/>
                      <a:pt x="622" y="4757"/>
                    </a:cubicBezTo>
                    <a:cubicBezTo>
                      <a:pt x="665" y="4757"/>
                      <a:pt x="704" y="4753"/>
                      <a:pt x="738" y="4744"/>
                    </a:cubicBezTo>
                    <a:cubicBezTo>
                      <a:pt x="1015" y="4634"/>
                      <a:pt x="1276" y="4505"/>
                      <a:pt x="1537" y="4360"/>
                    </a:cubicBezTo>
                    <a:cubicBezTo>
                      <a:pt x="2141" y="4039"/>
                      <a:pt x="2808" y="3652"/>
                      <a:pt x="2808" y="3652"/>
                    </a:cubicBezTo>
                    <a:lnTo>
                      <a:pt x="3899" y="3674"/>
                    </a:lnTo>
                    <a:lnTo>
                      <a:pt x="5607" y="919"/>
                    </a:lnTo>
                    <a:lnTo>
                      <a:pt x="5607" y="919"/>
                    </a:lnTo>
                    <a:cubicBezTo>
                      <a:pt x="5309" y="972"/>
                      <a:pt x="5069" y="1008"/>
                      <a:pt x="4975" y="1008"/>
                    </a:cubicBezTo>
                    <a:cubicBezTo>
                      <a:pt x="4951" y="1008"/>
                      <a:pt x="4937" y="1006"/>
                      <a:pt x="4934" y="1001"/>
                    </a:cubicBezTo>
                    <a:cubicBezTo>
                      <a:pt x="4934" y="1001"/>
                      <a:pt x="3527" y="1"/>
                      <a:pt x="34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3" name="Google Shape;1903;p42"/>
              <p:cNvSpPr/>
              <p:nvPr/>
            </p:nvSpPr>
            <p:spPr>
              <a:xfrm>
                <a:off x="2182719" y="2830749"/>
                <a:ext cx="602929" cy="579506"/>
              </a:xfrm>
              <a:custGeom>
                <a:avLst/>
                <a:gdLst/>
                <a:ahLst/>
                <a:cxnLst/>
                <a:rect l="l" t="t" r="r" b="b"/>
                <a:pathLst>
                  <a:path w="4968" h="4775" extrusionOk="0">
                    <a:moveTo>
                      <a:pt x="3532" y="0"/>
                    </a:moveTo>
                    <a:cubicBezTo>
                      <a:pt x="3527" y="0"/>
                      <a:pt x="3524" y="1"/>
                      <a:pt x="3521" y="2"/>
                    </a:cubicBezTo>
                    <a:cubicBezTo>
                      <a:pt x="3298" y="84"/>
                      <a:pt x="115" y="4270"/>
                      <a:pt x="52" y="4453"/>
                    </a:cubicBezTo>
                    <a:cubicBezTo>
                      <a:pt x="0" y="4607"/>
                      <a:pt x="373" y="4775"/>
                      <a:pt x="638" y="4775"/>
                    </a:cubicBezTo>
                    <a:cubicBezTo>
                      <a:pt x="681" y="4775"/>
                      <a:pt x="721" y="4771"/>
                      <a:pt x="756" y="4761"/>
                    </a:cubicBezTo>
                    <a:cubicBezTo>
                      <a:pt x="1014" y="4695"/>
                      <a:pt x="2911" y="3691"/>
                      <a:pt x="2911" y="3691"/>
                    </a:cubicBezTo>
                    <a:lnTo>
                      <a:pt x="4968" y="996"/>
                    </a:lnTo>
                    <a:cubicBezTo>
                      <a:pt x="4321" y="419"/>
                      <a:pt x="3651" y="0"/>
                      <a:pt x="3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4" name="Google Shape;1904;p42"/>
              <p:cNvSpPr/>
              <p:nvPr/>
            </p:nvSpPr>
            <p:spPr>
              <a:xfrm>
                <a:off x="2216822" y="2864123"/>
                <a:ext cx="390545" cy="515669"/>
              </a:xfrm>
              <a:custGeom>
                <a:avLst/>
                <a:gdLst/>
                <a:ahLst/>
                <a:cxnLst/>
                <a:rect l="l" t="t" r="r" b="b"/>
                <a:pathLst>
                  <a:path w="3218" h="4249" extrusionOk="0">
                    <a:moveTo>
                      <a:pt x="3218" y="1"/>
                    </a:moveTo>
                    <a:lnTo>
                      <a:pt x="3218" y="1"/>
                    </a:lnTo>
                    <a:cubicBezTo>
                      <a:pt x="2658" y="671"/>
                      <a:pt x="529" y="3517"/>
                      <a:pt x="10" y="4237"/>
                    </a:cubicBezTo>
                    <a:cubicBezTo>
                      <a:pt x="0" y="4243"/>
                      <a:pt x="1" y="4249"/>
                      <a:pt x="6" y="4249"/>
                    </a:cubicBezTo>
                    <a:cubicBezTo>
                      <a:pt x="10" y="4249"/>
                      <a:pt x="14" y="4247"/>
                      <a:pt x="19" y="4241"/>
                    </a:cubicBezTo>
                    <a:cubicBezTo>
                      <a:pt x="570" y="3552"/>
                      <a:pt x="2727" y="724"/>
                      <a:pt x="3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5" name="Google Shape;1905;p42"/>
              <p:cNvSpPr/>
              <p:nvPr/>
            </p:nvSpPr>
            <p:spPr>
              <a:xfrm>
                <a:off x="2303839" y="3268748"/>
                <a:ext cx="36045" cy="121120"/>
              </a:xfrm>
              <a:custGeom>
                <a:avLst/>
                <a:gdLst/>
                <a:ahLst/>
                <a:cxnLst/>
                <a:rect l="l" t="t" r="r" b="b"/>
                <a:pathLst>
                  <a:path w="297" h="998" extrusionOk="0">
                    <a:moveTo>
                      <a:pt x="13" y="1"/>
                    </a:moveTo>
                    <a:cubicBezTo>
                      <a:pt x="13" y="1"/>
                      <a:pt x="1" y="7"/>
                      <a:pt x="7" y="10"/>
                    </a:cubicBezTo>
                    <a:cubicBezTo>
                      <a:pt x="252" y="277"/>
                      <a:pt x="296" y="674"/>
                      <a:pt x="111" y="985"/>
                    </a:cubicBezTo>
                    <a:cubicBezTo>
                      <a:pt x="107" y="985"/>
                      <a:pt x="107" y="988"/>
                      <a:pt x="111" y="991"/>
                    </a:cubicBezTo>
                    <a:cubicBezTo>
                      <a:pt x="111" y="995"/>
                      <a:pt x="113" y="997"/>
                      <a:pt x="115" y="997"/>
                    </a:cubicBezTo>
                    <a:cubicBezTo>
                      <a:pt x="117" y="997"/>
                      <a:pt x="119" y="996"/>
                      <a:pt x="120" y="991"/>
                    </a:cubicBezTo>
                    <a:cubicBezTo>
                      <a:pt x="246" y="840"/>
                      <a:pt x="296" y="639"/>
                      <a:pt x="268" y="441"/>
                    </a:cubicBezTo>
                    <a:cubicBezTo>
                      <a:pt x="246" y="268"/>
                      <a:pt x="152" y="10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6" name="Google Shape;1906;p42"/>
              <p:cNvSpPr/>
              <p:nvPr/>
            </p:nvSpPr>
            <p:spPr>
              <a:xfrm>
                <a:off x="2501540" y="3173114"/>
                <a:ext cx="50123" cy="126824"/>
              </a:xfrm>
              <a:custGeom>
                <a:avLst/>
                <a:gdLst/>
                <a:ahLst/>
                <a:cxnLst/>
                <a:rect l="l" t="t" r="r" b="b"/>
                <a:pathLst>
                  <a:path w="413" h="1045" extrusionOk="0">
                    <a:moveTo>
                      <a:pt x="304" y="0"/>
                    </a:moveTo>
                    <a:cubicBezTo>
                      <a:pt x="297" y="0"/>
                      <a:pt x="290" y="4"/>
                      <a:pt x="290" y="9"/>
                    </a:cubicBezTo>
                    <a:cubicBezTo>
                      <a:pt x="234" y="348"/>
                      <a:pt x="139" y="688"/>
                      <a:pt x="7" y="1009"/>
                    </a:cubicBezTo>
                    <a:cubicBezTo>
                      <a:pt x="1" y="1021"/>
                      <a:pt x="4" y="1034"/>
                      <a:pt x="16" y="1040"/>
                    </a:cubicBezTo>
                    <a:cubicBezTo>
                      <a:pt x="21" y="1044"/>
                      <a:pt x="26" y="1045"/>
                      <a:pt x="30" y="1045"/>
                    </a:cubicBezTo>
                    <a:cubicBezTo>
                      <a:pt x="39" y="1045"/>
                      <a:pt x="46" y="1040"/>
                      <a:pt x="48" y="1034"/>
                    </a:cubicBezTo>
                    <a:cubicBezTo>
                      <a:pt x="265" y="754"/>
                      <a:pt x="413" y="358"/>
                      <a:pt x="315" y="9"/>
                    </a:cubicBezTo>
                    <a:cubicBezTo>
                      <a:pt x="315" y="3"/>
                      <a:pt x="310" y="0"/>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7" name="Google Shape;1907;p42"/>
              <p:cNvSpPr/>
              <p:nvPr/>
            </p:nvSpPr>
            <p:spPr>
              <a:xfrm>
                <a:off x="2471442" y="3191197"/>
                <a:ext cx="50123" cy="126945"/>
              </a:xfrm>
              <a:custGeom>
                <a:avLst/>
                <a:gdLst/>
                <a:ahLst/>
                <a:cxnLst/>
                <a:rect l="l" t="t" r="r" b="b"/>
                <a:pathLst>
                  <a:path w="413" h="1046" extrusionOk="0">
                    <a:moveTo>
                      <a:pt x="306" y="0"/>
                    </a:moveTo>
                    <a:cubicBezTo>
                      <a:pt x="300" y="0"/>
                      <a:pt x="293" y="4"/>
                      <a:pt x="293" y="7"/>
                    </a:cubicBezTo>
                    <a:cubicBezTo>
                      <a:pt x="233" y="350"/>
                      <a:pt x="139" y="687"/>
                      <a:pt x="10" y="1011"/>
                    </a:cubicBezTo>
                    <a:cubicBezTo>
                      <a:pt x="0" y="1023"/>
                      <a:pt x="3" y="1033"/>
                      <a:pt x="16" y="1042"/>
                    </a:cubicBezTo>
                    <a:cubicBezTo>
                      <a:pt x="18" y="1044"/>
                      <a:pt x="22" y="1045"/>
                      <a:pt x="26" y="1045"/>
                    </a:cubicBezTo>
                    <a:cubicBezTo>
                      <a:pt x="33" y="1045"/>
                      <a:pt x="43" y="1041"/>
                      <a:pt x="47" y="1033"/>
                    </a:cubicBezTo>
                    <a:cubicBezTo>
                      <a:pt x="264" y="756"/>
                      <a:pt x="412" y="357"/>
                      <a:pt x="315" y="7"/>
                    </a:cubicBezTo>
                    <a:cubicBezTo>
                      <a:pt x="315" y="2"/>
                      <a:pt x="311" y="0"/>
                      <a:pt x="3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8" name="Google Shape;1908;p42"/>
              <p:cNvSpPr/>
              <p:nvPr/>
            </p:nvSpPr>
            <p:spPr>
              <a:xfrm>
                <a:off x="2440858" y="3210251"/>
                <a:ext cx="50123" cy="126702"/>
              </a:xfrm>
              <a:custGeom>
                <a:avLst/>
                <a:gdLst/>
                <a:ahLst/>
                <a:cxnLst/>
                <a:rect l="l" t="t" r="r" b="b"/>
                <a:pathLst>
                  <a:path w="413" h="1044" extrusionOk="0">
                    <a:moveTo>
                      <a:pt x="307" y="0"/>
                    </a:moveTo>
                    <a:cubicBezTo>
                      <a:pt x="301" y="0"/>
                      <a:pt x="293" y="4"/>
                      <a:pt x="293" y="8"/>
                    </a:cubicBezTo>
                    <a:cubicBezTo>
                      <a:pt x="233" y="351"/>
                      <a:pt x="139" y="687"/>
                      <a:pt x="10" y="1011"/>
                    </a:cubicBezTo>
                    <a:cubicBezTo>
                      <a:pt x="1" y="1024"/>
                      <a:pt x="4" y="1033"/>
                      <a:pt x="16" y="1043"/>
                    </a:cubicBezTo>
                    <a:cubicBezTo>
                      <a:pt x="20" y="1043"/>
                      <a:pt x="23" y="1044"/>
                      <a:pt x="26" y="1044"/>
                    </a:cubicBezTo>
                    <a:cubicBezTo>
                      <a:pt x="36" y="1044"/>
                      <a:pt x="46" y="1040"/>
                      <a:pt x="48" y="1033"/>
                    </a:cubicBezTo>
                    <a:cubicBezTo>
                      <a:pt x="265" y="756"/>
                      <a:pt x="413" y="357"/>
                      <a:pt x="315" y="8"/>
                    </a:cubicBezTo>
                    <a:cubicBezTo>
                      <a:pt x="315" y="2"/>
                      <a:pt x="311" y="0"/>
                      <a:pt x="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09" name="Google Shape;1909;p42"/>
              <p:cNvSpPr/>
              <p:nvPr/>
            </p:nvSpPr>
            <p:spPr>
              <a:xfrm>
                <a:off x="2410760" y="3228820"/>
                <a:ext cx="50487" cy="126824"/>
              </a:xfrm>
              <a:custGeom>
                <a:avLst/>
                <a:gdLst/>
                <a:ahLst/>
                <a:cxnLst/>
                <a:rect l="l" t="t" r="r" b="b"/>
                <a:pathLst>
                  <a:path w="416" h="1045" extrusionOk="0">
                    <a:moveTo>
                      <a:pt x="305" y="1"/>
                    </a:moveTo>
                    <a:cubicBezTo>
                      <a:pt x="299" y="1"/>
                      <a:pt x="293" y="4"/>
                      <a:pt x="293" y="9"/>
                    </a:cubicBezTo>
                    <a:cubicBezTo>
                      <a:pt x="233" y="349"/>
                      <a:pt x="139" y="688"/>
                      <a:pt x="10" y="1012"/>
                    </a:cubicBezTo>
                    <a:cubicBezTo>
                      <a:pt x="0" y="1022"/>
                      <a:pt x="6" y="1034"/>
                      <a:pt x="16" y="1044"/>
                    </a:cubicBezTo>
                    <a:cubicBezTo>
                      <a:pt x="19" y="1044"/>
                      <a:pt x="22" y="1045"/>
                      <a:pt x="25" y="1045"/>
                    </a:cubicBezTo>
                    <a:cubicBezTo>
                      <a:pt x="34" y="1045"/>
                      <a:pt x="43" y="1041"/>
                      <a:pt x="47" y="1034"/>
                    </a:cubicBezTo>
                    <a:cubicBezTo>
                      <a:pt x="264" y="754"/>
                      <a:pt x="415" y="355"/>
                      <a:pt x="315" y="9"/>
                    </a:cubicBezTo>
                    <a:cubicBezTo>
                      <a:pt x="315" y="3"/>
                      <a:pt x="310" y="1"/>
                      <a:pt x="3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0" name="Google Shape;1910;p42"/>
              <p:cNvSpPr/>
              <p:nvPr/>
            </p:nvSpPr>
            <p:spPr>
              <a:xfrm>
                <a:off x="2586737" y="2887668"/>
                <a:ext cx="102187" cy="74517"/>
              </a:xfrm>
              <a:custGeom>
                <a:avLst/>
                <a:gdLst/>
                <a:ahLst/>
                <a:cxnLst/>
                <a:rect l="l" t="t" r="r" b="b"/>
                <a:pathLst>
                  <a:path w="842" h="614" extrusionOk="0">
                    <a:moveTo>
                      <a:pt x="403" y="0"/>
                    </a:moveTo>
                    <a:cubicBezTo>
                      <a:pt x="321" y="0"/>
                      <a:pt x="238" y="36"/>
                      <a:pt x="173" y="121"/>
                    </a:cubicBezTo>
                    <a:cubicBezTo>
                      <a:pt x="1" y="351"/>
                      <a:pt x="218" y="613"/>
                      <a:pt x="440" y="613"/>
                    </a:cubicBezTo>
                    <a:cubicBezTo>
                      <a:pt x="522" y="613"/>
                      <a:pt x="604" y="578"/>
                      <a:pt x="667" y="492"/>
                    </a:cubicBezTo>
                    <a:cubicBezTo>
                      <a:pt x="842" y="262"/>
                      <a:pt x="626" y="0"/>
                      <a:pt x="4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1" name="Google Shape;1911;p42"/>
              <p:cNvSpPr/>
              <p:nvPr/>
            </p:nvSpPr>
            <p:spPr>
              <a:xfrm>
                <a:off x="2513070" y="3246053"/>
                <a:ext cx="87502" cy="159349"/>
              </a:xfrm>
              <a:custGeom>
                <a:avLst/>
                <a:gdLst/>
                <a:ahLst/>
                <a:cxnLst/>
                <a:rect l="l" t="t" r="r" b="b"/>
                <a:pathLst>
                  <a:path w="721" h="1313" extrusionOk="0">
                    <a:moveTo>
                      <a:pt x="148" y="15"/>
                    </a:moveTo>
                    <a:cubicBezTo>
                      <a:pt x="255" y="169"/>
                      <a:pt x="352" y="326"/>
                      <a:pt x="444" y="490"/>
                    </a:cubicBezTo>
                    <a:cubicBezTo>
                      <a:pt x="488" y="568"/>
                      <a:pt x="522" y="653"/>
                      <a:pt x="554" y="738"/>
                    </a:cubicBezTo>
                    <a:cubicBezTo>
                      <a:pt x="592" y="846"/>
                      <a:pt x="614" y="1172"/>
                      <a:pt x="443" y="1172"/>
                    </a:cubicBezTo>
                    <a:cubicBezTo>
                      <a:pt x="405" y="1172"/>
                      <a:pt x="357" y="1156"/>
                      <a:pt x="299" y="1119"/>
                    </a:cubicBezTo>
                    <a:cubicBezTo>
                      <a:pt x="123" y="1005"/>
                      <a:pt x="132" y="644"/>
                      <a:pt x="139" y="464"/>
                    </a:cubicBezTo>
                    <a:cubicBezTo>
                      <a:pt x="139" y="313"/>
                      <a:pt x="148" y="166"/>
                      <a:pt x="148" y="15"/>
                    </a:cubicBezTo>
                    <a:close/>
                    <a:moveTo>
                      <a:pt x="110" y="0"/>
                    </a:moveTo>
                    <a:cubicBezTo>
                      <a:pt x="94" y="0"/>
                      <a:pt x="78" y="11"/>
                      <a:pt x="69" y="24"/>
                    </a:cubicBezTo>
                    <a:cubicBezTo>
                      <a:pt x="69" y="27"/>
                      <a:pt x="66" y="30"/>
                      <a:pt x="66" y="37"/>
                    </a:cubicBezTo>
                    <a:cubicBezTo>
                      <a:pt x="54" y="342"/>
                      <a:pt x="0" y="666"/>
                      <a:pt x="82" y="968"/>
                    </a:cubicBezTo>
                    <a:cubicBezTo>
                      <a:pt x="121" y="1128"/>
                      <a:pt x="231" y="1313"/>
                      <a:pt x="406" y="1313"/>
                    </a:cubicBezTo>
                    <a:cubicBezTo>
                      <a:pt x="427" y="1313"/>
                      <a:pt x="449" y="1310"/>
                      <a:pt x="472" y="1304"/>
                    </a:cubicBezTo>
                    <a:cubicBezTo>
                      <a:pt x="695" y="1254"/>
                      <a:pt x="720" y="987"/>
                      <a:pt x="664" y="807"/>
                    </a:cubicBezTo>
                    <a:cubicBezTo>
                      <a:pt x="563" y="499"/>
                      <a:pt x="381" y="219"/>
                      <a:pt x="142" y="5"/>
                    </a:cubicBezTo>
                    <a:cubicBezTo>
                      <a:pt x="140" y="2"/>
                      <a:pt x="138" y="1"/>
                      <a:pt x="135" y="1"/>
                    </a:cubicBezTo>
                    <a:cubicBezTo>
                      <a:pt x="133" y="1"/>
                      <a:pt x="131" y="2"/>
                      <a:pt x="129" y="5"/>
                    </a:cubicBezTo>
                    <a:cubicBezTo>
                      <a:pt x="123" y="2"/>
                      <a:pt x="117" y="0"/>
                      <a:pt x="1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2" name="Google Shape;1912;p42"/>
              <p:cNvSpPr/>
              <p:nvPr/>
            </p:nvSpPr>
            <p:spPr>
              <a:xfrm>
                <a:off x="2521079" y="3132943"/>
                <a:ext cx="142115" cy="124154"/>
              </a:xfrm>
              <a:custGeom>
                <a:avLst/>
                <a:gdLst/>
                <a:ahLst/>
                <a:cxnLst/>
                <a:rect l="l" t="t" r="r" b="b"/>
                <a:pathLst>
                  <a:path w="1171" h="1023" extrusionOk="0">
                    <a:moveTo>
                      <a:pt x="796" y="141"/>
                    </a:moveTo>
                    <a:cubicBezTo>
                      <a:pt x="1169" y="141"/>
                      <a:pt x="915" y="513"/>
                      <a:pt x="812" y="601"/>
                    </a:cubicBezTo>
                    <a:cubicBezTo>
                      <a:pt x="739" y="657"/>
                      <a:pt x="664" y="708"/>
                      <a:pt x="585" y="755"/>
                    </a:cubicBezTo>
                    <a:cubicBezTo>
                      <a:pt x="425" y="849"/>
                      <a:pt x="261" y="931"/>
                      <a:pt x="85" y="1010"/>
                    </a:cubicBezTo>
                    <a:cubicBezTo>
                      <a:pt x="164" y="884"/>
                      <a:pt x="233" y="752"/>
                      <a:pt x="312" y="623"/>
                    </a:cubicBezTo>
                    <a:cubicBezTo>
                      <a:pt x="400" y="469"/>
                      <a:pt x="576" y="145"/>
                      <a:pt x="786" y="142"/>
                    </a:cubicBezTo>
                    <a:cubicBezTo>
                      <a:pt x="790" y="141"/>
                      <a:pt x="793" y="141"/>
                      <a:pt x="796" y="141"/>
                    </a:cubicBezTo>
                    <a:close/>
                    <a:moveTo>
                      <a:pt x="818" y="0"/>
                    </a:moveTo>
                    <a:cubicBezTo>
                      <a:pt x="700" y="0"/>
                      <a:pt x="584" y="78"/>
                      <a:pt x="500" y="160"/>
                    </a:cubicBezTo>
                    <a:cubicBezTo>
                      <a:pt x="274" y="377"/>
                      <a:pt x="154" y="686"/>
                      <a:pt x="6" y="953"/>
                    </a:cubicBezTo>
                    <a:cubicBezTo>
                      <a:pt x="0" y="972"/>
                      <a:pt x="6" y="1000"/>
                      <a:pt x="28" y="1006"/>
                    </a:cubicBezTo>
                    <a:cubicBezTo>
                      <a:pt x="32" y="1006"/>
                      <a:pt x="35" y="1010"/>
                      <a:pt x="38" y="1010"/>
                    </a:cubicBezTo>
                    <a:cubicBezTo>
                      <a:pt x="38" y="1019"/>
                      <a:pt x="38" y="1022"/>
                      <a:pt x="51" y="1022"/>
                    </a:cubicBezTo>
                    <a:cubicBezTo>
                      <a:pt x="368" y="962"/>
                      <a:pt x="667" y="818"/>
                      <a:pt x="912" y="607"/>
                    </a:cubicBezTo>
                    <a:cubicBezTo>
                      <a:pt x="1054" y="481"/>
                      <a:pt x="1170" y="239"/>
                      <a:pt x="1004" y="79"/>
                    </a:cubicBezTo>
                    <a:cubicBezTo>
                      <a:pt x="944" y="23"/>
                      <a:pt x="881" y="0"/>
                      <a:pt x="8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3" name="Google Shape;1913;p42"/>
              <p:cNvSpPr/>
              <p:nvPr/>
            </p:nvSpPr>
            <p:spPr>
              <a:xfrm>
                <a:off x="2678366" y="2675647"/>
                <a:ext cx="1525769" cy="633270"/>
              </a:xfrm>
              <a:custGeom>
                <a:avLst/>
                <a:gdLst/>
                <a:ahLst/>
                <a:cxnLst/>
                <a:rect l="l" t="t" r="r" b="b"/>
                <a:pathLst>
                  <a:path w="12572" h="5218" extrusionOk="0">
                    <a:moveTo>
                      <a:pt x="9213" y="1"/>
                    </a:moveTo>
                    <a:cubicBezTo>
                      <a:pt x="7608" y="1"/>
                      <a:pt x="6014" y="767"/>
                      <a:pt x="6014" y="767"/>
                    </a:cubicBezTo>
                    <a:lnTo>
                      <a:pt x="3812" y="767"/>
                    </a:lnTo>
                    <a:lnTo>
                      <a:pt x="3807" y="1607"/>
                    </a:lnTo>
                    <a:lnTo>
                      <a:pt x="3807" y="1607"/>
                    </a:lnTo>
                    <a:cubicBezTo>
                      <a:pt x="2704" y="1754"/>
                      <a:pt x="1941" y="1915"/>
                      <a:pt x="1941" y="1915"/>
                    </a:cubicBezTo>
                    <a:lnTo>
                      <a:pt x="0" y="5199"/>
                    </a:lnTo>
                    <a:cubicBezTo>
                      <a:pt x="0" y="5199"/>
                      <a:pt x="705" y="5217"/>
                      <a:pt x="1763" y="5217"/>
                    </a:cubicBezTo>
                    <a:cubicBezTo>
                      <a:pt x="4481" y="5217"/>
                      <a:pt x="9531" y="5097"/>
                      <a:pt x="10980" y="4237"/>
                    </a:cubicBezTo>
                    <a:cubicBezTo>
                      <a:pt x="12571" y="3293"/>
                      <a:pt x="12298" y="620"/>
                      <a:pt x="10172" y="107"/>
                    </a:cubicBezTo>
                    <a:cubicBezTo>
                      <a:pt x="9860" y="32"/>
                      <a:pt x="9536" y="1"/>
                      <a:pt x="9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4" name="Google Shape;1914;p42"/>
              <p:cNvSpPr/>
              <p:nvPr/>
            </p:nvSpPr>
            <p:spPr>
              <a:xfrm>
                <a:off x="2890509" y="2821040"/>
                <a:ext cx="872718" cy="116872"/>
              </a:xfrm>
              <a:custGeom>
                <a:avLst/>
                <a:gdLst/>
                <a:ahLst/>
                <a:cxnLst/>
                <a:rect l="l" t="t" r="r" b="b"/>
                <a:pathLst>
                  <a:path w="7191" h="963" extrusionOk="0">
                    <a:moveTo>
                      <a:pt x="6933" y="0"/>
                    </a:moveTo>
                    <a:cubicBezTo>
                      <a:pt x="6807" y="22"/>
                      <a:pt x="6678" y="35"/>
                      <a:pt x="6552" y="54"/>
                    </a:cubicBezTo>
                    <a:cubicBezTo>
                      <a:pt x="6493" y="66"/>
                      <a:pt x="6430" y="73"/>
                      <a:pt x="6373" y="85"/>
                    </a:cubicBezTo>
                    <a:cubicBezTo>
                      <a:pt x="6335" y="88"/>
                      <a:pt x="6304" y="98"/>
                      <a:pt x="6272" y="104"/>
                    </a:cubicBezTo>
                    <a:cubicBezTo>
                      <a:pt x="6263" y="110"/>
                      <a:pt x="6247" y="114"/>
                      <a:pt x="6235" y="117"/>
                    </a:cubicBezTo>
                    <a:lnTo>
                      <a:pt x="6046" y="114"/>
                    </a:lnTo>
                    <a:cubicBezTo>
                      <a:pt x="5933" y="111"/>
                      <a:pt x="5819" y="110"/>
                      <a:pt x="5706" y="110"/>
                    </a:cubicBezTo>
                    <a:cubicBezTo>
                      <a:pt x="5149" y="110"/>
                      <a:pt x="4593" y="136"/>
                      <a:pt x="4036" y="183"/>
                    </a:cubicBezTo>
                    <a:cubicBezTo>
                      <a:pt x="3703" y="211"/>
                      <a:pt x="3366" y="243"/>
                      <a:pt x="3033" y="283"/>
                    </a:cubicBezTo>
                    <a:cubicBezTo>
                      <a:pt x="2703" y="321"/>
                      <a:pt x="479" y="639"/>
                      <a:pt x="149" y="651"/>
                    </a:cubicBezTo>
                    <a:lnTo>
                      <a:pt x="136" y="651"/>
                    </a:lnTo>
                    <a:cubicBezTo>
                      <a:pt x="123" y="717"/>
                      <a:pt x="114" y="739"/>
                      <a:pt x="101" y="758"/>
                    </a:cubicBezTo>
                    <a:cubicBezTo>
                      <a:pt x="89" y="777"/>
                      <a:pt x="83" y="802"/>
                      <a:pt x="73" y="821"/>
                    </a:cubicBezTo>
                    <a:cubicBezTo>
                      <a:pt x="67" y="840"/>
                      <a:pt x="54" y="872"/>
                      <a:pt x="51" y="884"/>
                    </a:cubicBezTo>
                    <a:cubicBezTo>
                      <a:pt x="48" y="897"/>
                      <a:pt x="42" y="903"/>
                      <a:pt x="1" y="916"/>
                    </a:cubicBezTo>
                    <a:lnTo>
                      <a:pt x="1" y="928"/>
                    </a:lnTo>
                    <a:cubicBezTo>
                      <a:pt x="42" y="931"/>
                      <a:pt x="38" y="938"/>
                      <a:pt x="38" y="944"/>
                    </a:cubicBezTo>
                    <a:cubicBezTo>
                      <a:pt x="37" y="945"/>
                      <a:pt x="37" y="947"/>
                      <a:pt x="37" y="948"/>
                    </a:cubicBezTo>
                    <a:lnTo>
                      <a:pt x="37" y="948"/>
                    </a:lnTo>
                    <a:lnTo>
                      <a:pt x="48" y="934"/>
                    </a:lnTo>
                    <a:cubicBezTo>
                      <a:pt x="54" y="925"/>
                      <a:pt x="54" y="925"/>
                      <a:pt x="67" y="906"/>
                    </a:cubicBezTo>
                    <a:cubicBezTo>
                      <a:pt x="83" y="890"/>
                      <a:pt x="89" y="872"/>
                      <a:pt x="101" y="853"/>
                    </a:cubicBezTo>
                    <a:cubicBezTo>
                      <a:pt x="114" y="828"/>
                      <a:pt x="120" y="809"/>
                      <a:pt x="133" y="790"/>
                    </a:cubicBezTo>
                    <a:cubicBezTo>
                      <a:pt x="136" y="780"/>
                      <a:pt x="142" y="768"/>
                      <a:pt x="145" y="743"/>
                    </a:cubicBezTo>
                    <a:lnTo>
                      <a:pt x="149" y="743"/>
                    </a:lnTo>
                    <a:cubicBezTo>
                      <a:pt x="150" y="743"/>
                      <a:pt x="152" y="743"/>
                      <a:pt x="154" y="743"/>
                    </a:cubicBezTo>
                    <a:cubicBezTo>
                      <a:pt x="548" y="743"/>
                      <a:pt x="2802" y="415"/>
                      <a:pt x="3171" y="375"/>
                    </a:cubicBezTo>
                    <a:cubicBezTo>
                      <a:pt x="3841" y="305"/>
                      <a:pt x="4514" y="246"/>
                      <a:pt x="5181" y="208"/>
                    </a:cubicBezTo>
                    <a:cubicBezTo>
                      <a:pt x="5511" y="186"/>
                      <a:pt x="5841" y="180"/>
                      <a:pt x="6175" y="176"/>
                    </a:cubicBezTo>
                    <a:cubicBezTo>
                      <a:pt x="6292" y="173"/>
                      <a:pt x="6409" y="171"/>
                      <a:pt x="6525" y="171"/>
                    </a:cubicBezTo>
                    <a:cubicBezTo>
                      <a:pt x="6745" y="171"/>
                      <a:pt x="6963" y="178"/>
                      <a:pt x="7181" y="192"/>
                    </a:cubicBezTo>
                    <a:cubicBezTo>
                      <a:pt x="7191" y="192"/>
                      <a:pt x="7191" y="180"/>
                      <a:pt x="7181" y="180"/>
                    </a:cubicBezTo>
                    <a:cubicBezTo>
                      <a:pt x="6939" y="154"/>
                      <a:pt x="6694" y="136"/>
                      <a:pt x="6445" y="123"/>
                    </a:cubicBezTo>
                    <a:lnTo>
                      <a:pt x="6555" y="101"/>
                    </a:lnTo>
                    <a:cubicBezTo>
                      <a:pt x="6681" y="73"/>
                      <a:pt x="6807" y="38"/>
                      <a:pt x="6933" y="10"/>
                    </a:cubicBezTo>
                    <a:cubicBezTo>
                      <a:pt x="6945" y="10"/>
                      <a:pt x="6942" y="0"/>
                      <a:pt x="6933" y="0"/>
                    </a:cubicBezTo>
                    <a:close/>
                    <a:moveTo>
                      <a:pt x="37" y="948"/>
                    </a:moveTo>
                    <a:lnTo>
                      <a:pt x="35" y="950"/>
                    </a:lnTo>
                    <a:lnTo>
                      <a:pt x="23" y="963"/>
                    </a:lnTo>
                    <a:cubicBezTo>
                      <a:pt x="44" y="960"/>
                      <a:pt x="36" y="955"/>
                      <a:pt x="37" y="9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5" name="Google Shape;1915;p42"/>
              <p:cNvSpPr/>
              <p:nvPr/>
            </p:nvSpPr>
            <p:spPr>
              <a:xfrm>
                <a:off x="2759679" y="2918737"/>
                <a:ext cx="214933" cy="366757"/>
              </a:xfrm>
              <a:custGeom>
                <a:avLst/>
                <a:gdLst/>
                <a:ahLst/>
                <a:cxnLst/>
                <a:rect l="l" t="t" r="r" b="b"/>
                <a:pathLst>
                  <a:path w="1771" h="3022" extrusionOk="0">
                    <a:moveTo>
                      <a:pt x="1764" y="1"/>
                    </a:moveTo>
                    <a:cubicBezTo>
                      <a:pt x="1761" y="1"/>
                      <a:pt x="1758" y="1"/>
                      <a:pt x="1755" y="4"/>
                    </a:cubicBezTo>
                    <a:cubicBezTo>
                      <a:pt x="1676" y="95"/>
                      <a:pt x="884" y="1422"/>
                      <a:pt x="664" y="1822"/>
                    </a:cubicBezTo>
                    <a:lnTo>
                      <a:pt x="333" y="2419"/>
                    </a:lnTo>
                    <a:cubicBezTo>
                      <a:pt x="230" y="2614"/>
                      <a:pt x="126" y="2819"/>
                      <a:pt x="3" y="3010"/>
                    </a:cubicBezTo>
                    <a:cubicBezTo>
                      <a:pt x="1" y="3018"/>
                      <a:pt x="7" y="3021"/>
                      <a:pt x="12" y="3021"/>
                    </a:cubicBezTo>
                    <a:cubicBezTo>
                      <a:pt x="14" y="3021"/>
                      <a:pt x="15" y="3021"/>
                      <a:pt x="16" y="3020"/>
                    </a:cubicBezTo>
                    <a:cubicBezTo>
                      <a:pt x="79" y="2910"/>
                      <a:pt x="154" y="2800"/>
                      <a:pt x="220" y="2690"/>
                    </a:cubicBezTo>
                    <a:cubicBezTo>
                      <a:pt x="286" y="2580"/>
                      <a:pt x="358" y="2470"/>
                      <a:pt x="425" y="2359"/>
                    </a:cubicBezTo>
                    <a:cubicBezTo>
                      <a:pt x="660" y="1969"/>
                      <a:pt x="896" y="1586"/>
                      <a:pt x="1126" y="1193"/>
                    </a:cubicBezTo>
                    <a:cubicBezTo>
                      <a:pt x="1239" y="998"/>
                      <a:pt x="1733" y="114"/>
                      <a:pt x="1771" y="13"/>
                    </a:cubicBezTo>
                    <a:cubicBezTo>
                      <a:pt x="1771" y="7"/>
                      <a:pt x="1771" y="4"/>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6" name="Google Shape;1916;p42"/>
              <p:cNvSpPr/>
              <p:nvPr/>
            </p:nvSpPr>
            <p:spPr>
              <a:xfrm>
                <a:off x="2975099" y="2852715"/>
                <a:ext cx="754147" cy="108013"/>
              </a:xfrm>
              <a:custGeom>
                <a:avLst/>
                <a:gdLst/>
                <a:ahLst/>
                <a:cxnLst/>
                <a:rect l="l" t="t" r="r" b="b"/>
                <a:pathLst>
                  <a:path w="6214" h="890" extrusionOk="0">
                    <a:moveTo>
                      <a:pt x="6201" y="0"/>
                    </a:moveTo>
                    <a:cubicBezTo>
                      <a:pt x="5745" y="38"/>
                      <a:pt x="5286" y="63"/>
                      <a:pt x="4830" y="107"/>
                    </a:cubicBezTo>
                    <a:cubicBezTo>
                      <a:pt x="4022" y="186"/>
                      <a:pt x="3213" y="299"/>
                      <a:pt x="2411" y="434"/>
                    </a:cubicBezTo>
                    <a:cubicBezTo>
                      <a:pt x="2012" y="500"/>
                      <a:pt x="1609" y="570"/>
                      <a:pt x="1210" y="645"/>
                    </a:cubicBezTo>
                    <a:lnTo>
                      <a:pt x="609" y="762"/>
                    </a:lnTo>
                    <a:cubicBezTo>
                      <a:pt x="408" y="799"/>
                      <a:pt x="203" y="831"/>
                      <a:pt x="5" y="878"/>
                    </a:cubicBezTo>
                    <a:cubicBezTo>
                      <a:pt x="0" y="880"/>
                      <a:pt x="1" y="889"/>
                      <a:pt x="7" y="889"/>
                    </a:cubicBezTo>
                    <a:cubicBezTo>
                      <a:pt x="8" y="889"/>
                      <a:pt x="10" y="889"/>
                      <a:pt x="11" y="887"/>
                    </a:cubicBezTo>
                    <a:cubicBezTo>
                      <a:pt x="241" y="859"/>
                      <a:pt x="474" y="809"/>
                      <a:pt x="697" y="768"/>
                    </a:cubicBezTo>
                    <a:cubicBezTo>
                      <a:pt x="920" y="730"/>
                      <a:pt x="1147" y="692"/>
                      <a:pt x="1370" y="655"/>
                    </a:cubicBezTo>
                    <a:cubicBezTo>
                      <a:pt x="2169" y="519"/>
                      <a:pt x="2959" y="400"/>
                      <a:pt x="3764" y="280"/>
                    </a:cubicBezTo>
                    <a:cubicBezTo>
                      <a:pt x="4572" y="164"/>
                      <a:pt x="5390" y="54"/>
                      <a:pt x="6201" y="16"/>
                    </a:cubicBezTo>
                    <a:cubicBezTo>
                      <a:pt x="6211" y="16"/>
                      <a:pt x="6214" y="0"/>
                      <a:pt x="6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7" name="Google Shape;1917;p42"/>
              <p:cNvSpPr/>
              <p:nvPr/>
            </p:nvSpPr>
            <p:spPr>
              <a:xfrm>
                <a:off x="2667929" y="3795950"/>
                <a:ext cx="660212" cy="870776"/>
              </a:xfrm>
              <a:custGeom>
                <a:avLst/>
                <a:gdLst/>
                <a:ahLst/>
                <a:cxnLst/>
                <a:rect l="l" t="t" r="r" b="b"/>
                <a:pathLst>
                  <a:path w="5440" h="7175" extrusionOk="0">
                    <a:moveTo>
                      <a:pt x="3439" y="0"/>
                    </a:moveTo>
                    <a:lnTo>
                      <a:pt x="221" y="1438"/>
                    </a:lnTo>
                    <a:lnTo>
                      <a:pt x="1442" y="3973"/>
                    </a:lnTo>
                    <a:lnTo>
                      <a:pt x="1709" y="4529"/>
                    </a:lnTo>
                    <a:cubicBezTo>
                      <a:pt x="1709" y="4529"/>
                      <a:pt x="237" y="6177"/>
                      <a:pt x="121" y="6413"/>
                    </a:cubicBezTo>
                    <a:cubicBezTo>
                      <a:pt x="0" y="6651"/>
                      <a:pt x="65" y="7175"/>
                      <a:pt x="252" y="7175"/>
                    </a:cubicBezTo>
                    <a:cubicBezTo>
                      <a:pt x="255" y="7175"/>
                      <a:pt x="259" y="7175"/>
                      <a:pt x="262" y="7174"/>
                    </a:cubicBezTo>
                    <a:cubicBezTo>
                      <a:pt x="454" y="7152"/>
                      <a:pt x="5254" y="4995"/>
                      <a:pt x="5389" y="4797"/>
                    </a:cubicBezTo>
                    <a:cubicBezTo>
                      <a:pt x="5439" y="4724"/>
                      <a:pt x="5162" y="4007"/>
                      <a:pt x="4810" y="3145"/>
                    </a:cubicBezTo>
                    <a:cubicBezTo>
                      <a:pt x="4735" y="2963"/>
                      <a:pt x="4653" y="2771"/>
                      <a:pt x="4571" y="2576"/>
                    </a:cubicBezTo>
                    <a:cubicBezTo>
                      <a:pt x="4030" y="1321"/>
                      <a:pt x="3439" y="0"/>
                      <a:pt x="3439"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8" name="Google Shape;1918;p42"/>
              <p:cNvSpPr/>
              <p:nvPr/>
            </p:nvSpPr>
            <p:spPr>
              <a:xfrm>
                <a:off x="2668657" y="4108945"/>
                <a:ext cx="660940" cy="557782"/>
              </a:xfrm>
              <a:custGeom>
                <a:avLst/>
                <a:gdLst/>
                <a:ahLst/>
                <a:cxnLst/>
                <a:rect l="l" t="t" r="r" b="b"/>
                <a:pathLst>
                  <a:path w="5446" h="4596" extrusionOk="0">
                    <a:moveTo>
                      <a:pt x="4565" y="0"/>
                    </a:moveTo>
                    <a:lnTo>
                      <a:pt x="1439" y="1397"/>
                    </a:lnTo>
                    <a:lnTo>
                      <a:pt x="1706" y="1957"/>
                    </a:lnTo>
                    <a:cubicBezTo>
                      <a:pt x="1706" y="1957"/>
                      <a:pt x="234" y="3602"/>
                      <a:pt x="118" y="3837"/>
                    </a:cubicBezTo>
                    <a:cubicBezTo>
                      <a:pt x="0" y="4069"/>
                      <a:pt x="59" y="4596"/>
                      <a:pt x="246" y="4596"/>
                    </a:cubicBezTo>
                    <a:cubicBezTo>
                      <a:pt x="250" y="4596"/>
                      <a:pt x="253" y="4596"/>
                      <a:pt x="256" y="4595"/>
                    </a:cubicBezTo>
                    <a:cubicBezTo>
                      <a:pt x="448" y="4573"/>
                      <a:pt x="5248" y="2416"/>
                      <a:pt x="5383" y="2218"/>
                    </a:cubicBezTo>
                    <a:cubicBezTo>
                      <a:pt x="5446" y="2130"/>
                      <a:pt x="5024" y="1085"/>
                      <a:pt x="45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19" name="Google Shape;1919;p42"/>
              <p:cNvSpPr/>
              <p:nvPr/>
            </p:nvSpPr>
            <p:spPr>
              <a:xfrm>
                <a:off x="2667929" y="4177637"/>
                <a:ext cx="660212" cy="489091"/>
              </a:xfrm>
              <a:custGeom>
                <a:avLst/>
                <a:gdLst/>
                <a:ahLst/>
                <a:cxnLst/>
                <a:rect l="l" t="t" r="r" b="b"/>
                <a:pathLst>
                  <a:path w="5440" h="4030" extrusionOk="0">
                    <a:moveTo>
                      <a:pt x="4810" y="0"/>
                    </a:moveTo>
                    <a:lnTo>
                      <a:pt x="1712" y="1384"/>
                    </a:lnTo>
                    <a:cubicBezTo>
                      <a:pt x="1712" y="1384"/>
                      <a:pt x="240" y="3032"/>
                      <a:pt x="124" y="3268"/>
                    </a:cubicBezTo>
                    <a:cubicBezTo>
                      <a:pt x="0" y="3500"/>
                      <a:pt x="65" y="4030"/>
                      <a:pt x="252" y="4030"/>
                    </a:cubicBezTo>
                    <a:cubicBezTo>
                      <a:pt x="256" y="4030"/>
                      <a:pt x="259" y="4030"/>
                      <a:pt x="262" y="4029"/>
                    </a:cubicBezTo>
                    <a:cubicBezTo>
                      <a:pt x="454" y="4007"/>
                      <a:pt x="5254" y="1850"/>
                      <a:pt x="5389" y="1652"/>
                    </a:cubicBezTo>
                    <a:cubicBezTo>
                      <a:pt x="5439" y="1579"/>
                      <a:pt x="5162" y="862"/>
                      <a:pt x="4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920" name="Google Shape;1920;p42"/>
              <p:cNvGrpSpPr/>
              <p:nvPr/>
            </p:nvGrpSpPr>
            <p:grpSpPr>
              <a:xfrm>
                <a:off x="2695600" y="4258950"/>
                <a:ext cx="593587" cy="382414"/>
                <a:chOff x="2695600" y="4258950"/>
                <a:chExt cx="593587" cy="382414"/>
              </a:xfrm>
            </p:grpSpPr>
            <p:sp>
              <p:nvSpPr>
                <p:cNvPr id="1921" name="Google Shape;1921;p42"/>
                <p:cNvSpPr/>
                <p:nvPr/>
              </p:nvSpPr>
              <p:spPr>
                <a:xfrm>
                  <a:off x="2695600" y="4376915"/>
                  <a:ext cx="592370" cy="264449"/>
                </a:xfrm>
                <a:custGeom>
                  <a:avLst/>
                  <a:gdLst/>
                  <a:ahLst/>
                  <a:cxnLst/>
                  <a:rect l="l" t="t" r="r" b="b"/>
                  <a:pathLst>
                    <a:path w="4881" h="2179" extrusionOk="0">
                      <a:moveTo>
                        <a:pt x="4872" y="0"/>
                      </a:moveTo>
                      <a:cubicBezTo>
                        <a:pt x="4051" y="318"/>
                        <a:pt x="808" y="1780"/>
                        <a:pt x="12" y="2161"/>
                      </a:cubicBezTo>
                      <a:cubicBezTo>
                        <a:pt x="1" y="2170"/>
                        <a:pt x="1" y="2179"/>
                        <a:pt x="6" y="2179"/>
                      </a:cubicBezTo>
                      <a:cubicBezTo>
                        <a:pt x="8" y="2179"/>
                        <a:pt x="12" y="2177"/>
                        <a:pt x="15" y="2174"/>
                      </a:cubicBezTo>
                      <a:cubicBezTo>
                        <a:pt x="833" y="1837"/>
                        <a:pt x="4088" y="400"/>
                        <a:pt x="4872" y="3"/>
                      </a:cubicBezTo>
                      <a:cubicBezTo>
                        <a:pt x="4881" y="0"/>
                        <a:pt x="4881" y="0"/>
                        <a:pt x="4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22" name="Google Shape;1922;p42"/>
                <p:cNvSpPr/>
                <p:nvPr/>
              </p:nvSpPr>
              <p:spPr>
                <a:xfrm>
                  <a:off x="2709556" y="4527526"/>
                  <a:ext cx="115052" cy="49637"/>
                </a:xfrm>
                <a:custGeom>
                  <a:avLst/>
                  <a:gdLst/>
                  <a:ahLst/>
                  <a:cxnLst/>
                  <a:rect l="l" t="t" r="r" b="b"/>
                  <a:pathLst>
                    <a:path w="948" h="409" extrusionOk="0">
                      <a:moveTo>
                        <a:pt x="312" y="1"/>
                      </a:moveTo>
                      <a:cubicBezTo>
                        <a:pt x="206" y="1"/>
                        <a:pt x="100" y="25"/>
                        <a:pt x="4" y="71"/>
                      </a:cubicBezTo>
                      <a:cubicBezTo>
                        <a:pt x="4" y="71"/>
                        <a:pt x="1" y="77"/>
                        <a:pt x="1" y="80"/>
                      </a:cubicBezTo>
                      <a:cubicBezTo>
                        <a:pt x="1" y="83"/>
                        <a:pt x="4" y="83"/>
                        <a:pt x="7" y="83"/>
                      </a:cubicBezTo>
                      <a:cubicBezTo>
                        <a:pt x="89" y="57"/>
                        <a:pt x="173" y="45"/>
                        <a:pt x="257" y="45"/>
                      </a:cubicBezTo>
                      <a:cubicBezTo>
                        <a:pt x="523" y="45"/>
                        <a:pt x="779" y="175"/>
                        <a:pt x="935" y="407"/>
                      </a:cubicBezTo>
                      <a:cubicBezTo>
                        <a:pt x="937" y="408"/>
                        <a:pt x="938" y="409"/>
                        <a:pt x="940" y="409"/>
                      </a:cubicBezTo>
                      <a:cubicBezTo>
                        <a:pt x="944" y="409"/>
                        <a:pt x="948" y="406"/>
                        <a:pt x="948" y="401"/>
                      </a:cubicBezTo>
                      <a:cubicBezTo>
                        <a:pt x="872" y="241"/>
                        <a:pt x="740" y="115"/>
                        <a:pt x="573" y="52"/>
                      </a:cubicBezTo>
                      <a:cubicBezTo>
                        <a:pt x="490" y="18"/>
                        <a:pt x="401" y="1"/>
                        <a:pt x="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23" name="Google Shape;1923;p42"/>
                <p:cNvSpPr/>
                <p:nvPr/>
              </p:nvSpPr>
              <p:spPr>
                <a:xfrm>
                  <a:off x="2839779" y="4355676"/>
                  <a:ext cx="132164" cy="21724"/>
                </a:xfrm>
                <a:custGeom>
                  <a:avLst/>
                  <a:gdLst/>
                  <a:ahLst/>
                  <a:cxnLst/>
                  <a:rect l="l" t="t" r="r" b="b"/>
                  <a:pathLst>
                    <a:path w="1089" h="179" extrusionOk="0">
                      <a:moveTo>
                        <a:pt x="620" y="1"/>
                      </a:moveTo>
                      <a:cubicBezTo>
                        <a:pt x="409" y="1"/>
                        <a:pt x="193" y="55"/>
                        <a:pt x="13" y="141"/>
                      </a:cubicBezTo>
                      <a:cubicBezTo>
                        <a:pt x="4" y="144"/>
                        <a:pt x="0" y="156"/>
                        <a:pt x="0" y="160"/>
                      </a:cubicBezTo>
                      <a:cubicBezTo>
                        <a:pt x="0" y="169"/>
                        <a:pt x="13" y="178"/>
                        <a:pt x="26" y="178"/>
                      </a:cubicBezTo>
                      <a:cubicBezTo>
                        <a:pt x="277" y="142"/>
                        <a:pt x="531" y="124"/>
                        <a:pt x="783" y="124"/>
                      </a:cubicBezTo>
                      <a:cubicBezTo>
                        <a:pt x="878" y="124"/>
                        <a:pt x="972" y="126"/>
                        <a:pt x="1067" y="131"/>
                      </a:cubicBezTo>
                      <a:cubicBezTo>
                        <a:pt x="1079" y="131"/>
                        <a:pt x="1089" y="115"/>
                        <a:pt x="1079" y="106"/>
                      </a:cubicBezTo>
                      <a:cubicBezTo>
                        <a:pt x="940" y="32"/>
                        <a:pt x="781" y="1"/>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24" name="Google Shape;1924;p42"/>
                <p:cNvSpPr/>
                <p:nvPr/>
              </p:nvSpPr>
              <p:spPr>
                <a:xfrm>
                  <a:off x="2815021" y="4380920"/>
                  <a:ext cx="131800" cy="21603"/>
                </a:xfrm>
                <a:custGeom>
                  <a:avLst/>
                  <a:gdLst/>
                  <a:ahLst/>
                  <a:cxnLst/>
                  <a:rect l="l" t="t" r="r" b="b"/>
                  <a:pathLst>
                    <a:path w="1086" h="178" extrusionOk="0">
                      <a:moveTo>
                        <a:pt x="614" y="1"/>
                      </a:moveTo>
                      <a:cubicBezTo>
                        <a:pt x="405" y="1"/>
                        <a:pt x="192" y="55"/>
                        <a:pt x="13" y="140"/>
                      </a:cubicBezTo>
                      <a:cubicBezTo>
                        <a:pt x="3" y="143"/>
                        <a:pt x="0" y="153"/>
                        <a:pt x="0" y="159"/>
                      </a:cubicBezTo>
                      <a:cubicBezTo>
                        <a:pt x="0" y="172"/>
                        <a:pt x="13" y="178"/>
                        <a:pt x="25" y="178"/>
                      </a:cubicBezTo>
                      <a:cubicBezTo>
                        <a:pt x="277" y="141"/>
                        <a:pt x="527" y="123"/>
                        <a:pt x="780" y="123"/>
                      </a:cubicBezTo>
                      <a:cubicBezTo>
                        <a:pt x="875" y="123"/>
                        <a:pt x="970" y="126"/>
                        <a:pt x="1066" y="131"/>
                      </a:cubicBezTo>
                      <a:cubicBezTo>
                        <a:pt x="1073" y="131"/>
                        <a:pt x="1085" y="115"/>
                        <a:pt x="1073" y="109"/>
                      </a:cubicBezTo>
                      <a:cubicBezTo>
                        <a:pt x="934" y="33"/>
                        <a:pt x="775" y="1"/>
                        <a:pt x="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25" name="Google Shape;1925;p42"/>
                <p:cNvSpPr/>
                <p:nvPr/>
              </p:nvSpPr>
              <p:spPr>
                <a:xfrm>
                  <a:off x="2789777" y="4406163"/>
                  <a:ext cx="131800" cy="21603"/>
                </a:xfrm>
                <a:custGeom>
                  <a:avLst/>
                  <a:gdLst/>
                  <a:ahLst/>
                  <a:cxnLst/>
                  <a:rect l="l" t="t" r="r" b="b"/>
                  <a:pathLst>
                    <a:path w="1086" h="178" extrusionOk="0">
                      <a:moveTo>
                        <a:pt x="614" y="1"/>
                      </a:moveTo>
                      <a:cubicBezTo>
                        <a:pt x="405" y="1"/>
                        <a:pt x="192" y="55"/>
                        <a:pt x="13" y="140"/>
                      </a:cubicBezTo>
                      <a:cubicBezTo>
                        <a:pt x="4" y="143"/>
                        <a:pt x="0" y="152"/>
                        <a:pt x="0" y="159"/>
                      </a:cubicBezTo>
                      <a:cubicBezTo>
                        <a:pt x="0" y="171"/>
                        <a:pt x="13" y="178"/>
                        <a:pt x="22" y="178"/>
                      </a:cubicBezTo>
                      <a:cubicBezTo>
                        <a:pt x="274" y="141"/>
                        <a:pt x="529" y="123"/>
                        <a:pt x="782" y="123"/>
                      </a:cubicBezTo>
                      <a:cubicBezTo>
                        <a:pt x="877" y="123"/>
                        <a:pt x="972" y="125"/>
                        <a:pt x="1067" y="130"/>
                      </a:cubicBezTo>
                      <a:cubicBezTo>
                        <a:pt x="1073" y="130"/>
                        <a:pt x="1086" y="115"/>
                        <a:pt x="1073" y="108"/>
                      </a:cubicBezTo>
                      <a:cubicBezTo>
                        <a:pt x="934" y="33"/>
                        <a:pt x="776" y="1"/>
                        <a:pt x="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26" name="Google Shape;1926;p42"/>
                <p:cNvSpPr/>
                <p:nvPr/>
              </p:nvSpPr>
              <p:spPr>
                <a:xfrm>
                  <a:off x="2765384" y="4432014"/>
                  <a:ext cx="131800" cy="21724"/>
                </a:xfrm>
                <a:custGeom>
                  <a:avLst/>
                  <a:gdLst/>
                  <a:ahLst/>
                  <a:cxnLst/>
                  <a:rect l="l" t="t" r="r" b="b"/>
                  <a:pathLst>
                    <a:path w="1086" h="179" extrusionOk="0">
                      <a:moveTo>
                        <a:pt x="617" y="1"/>
                      </a:moveTo>
                      <a:cubicBezTo>
                        <a:pt x="407" y="1"/>
                        <a:pt x="193" y="55"/>
                        <a:pt x="13" y="141"/>
                      </a:cubicBezTo>
                      <a:cubicBezTo>
                        <a:pt x="3" y="144"/>
                        <a:pt x="0" y="150"/>
                        <a:pt x="0" y="160"/>
                      </a:cubicBezTo>
                      <a:cubicBezTo>
                        <a:pt x="0" y="169"/>
                        <a:pt x="13" y="178"/>
                        <a:pt x="25" y="178"/>
                      </a:cubicBezTo>
                      <a:cubicBezTo>
                        <a:pt x="277" y="142"/>
                        <a:pt x="529" y="124"/>
                        <a:pt x="781" y="124"/>
                      </a:cubicBezTo>
                      <a:cubicBezTo>
                        <a:pt x="876" y="124"/>
                        <a:pt x="971" y="126"/>
                        <a:pt x="1066" y="131"/>
                      </a:cubicBezTo>
                      <a:cubicBezTo>
                        <a:pt x="1073" y="131"/>
                        <a:pt x="1085" y="116"/>
                        <a:pt x="1073" y="106"/>
                      </a:cubicBezTo>
                      <a:cubicBezTo>
                        <a:pt x="935" y="33"/>
                        <a:pt x="77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27" name="Google Shape;1927;p42"/>
                <p:cNvSpPr/>
                <p:nvPr/>
              </p:nvSpPr>
              <p:spPr>
                <a:xfrm>
                  <a:off x="3181416" y="4292082"/>
                  <a:ext cx="107770" cy="75366"/>
                </a:xfrm>
                <a:custGeom>
                  <a:avLst/>
                  <a:gdLst/>
                  <a:ahLst/>
                  <a:cxnLst/>
                  <a:rect l="l" t="t" r="r" b="b"/>
                  <a:pathLst>
                    <a:path w="888" h="621" extrusionOk="0">
                      <a:moveTo>
                        <a:pt x="444" y="1"/>
                      </a:moveTo>
                      <a:cubicBezTo>
                        <a:pt x="404" y="1"/>
                        <a:pt x="362" y="10"/>
                        <a:pt x="318" y="29"/>
                      </a:cubicBezTo>
                      <a:cubicBezTo>
                        <a:pt x="1" y="173"/>
                        <a:pt x="155" y="621"/>
                        <a:pt x="442" y="621"/>
                      </a:cubicBezTo>
                      <a:cubicBezTo>
                        <a:pt x="482" y="621"/>
                        <a:pt x="525" y="612"/>
                        <a:pt x="570" y="592"/>
                      </a:cubicBezTo>
                      <a:cubicBezTo>
                        <a:pt x="887" y="452"/>
                        <a:pt x="730"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28" name="Google Shape;1928;p42"/>
                <p:cNvSpPr/>
                <p:nvPr/>
              </p:nvSpPr>
              <p:spPr>
                <a:xfrm>
                  <a:off x="2740140" y="4268659"/>
                  <a:ext cx="157407" cy="101702"/>
                </a:xfrm>
                <a:custGeom>
                  <a:avLst/>
                  <a:gdLst/>
                  <a:ahLst/>
                  <a:cxnLst/>
                  <a:rect l="l" t="t" r="r" b="b"/>
                  <a:pathLst>
                    <a:path w="1297" h="838" extrusionOk="0">
                      <a:moveTo>
                        <a:pt x="341" y="105"/>
                      </a:moveTo>
                      <a:cubicBezTo>
                        <a:pt x="447" y="105"/>
                        <a:pt x="577" y="153"/>
                        <a:pt x="633" y="188"/>
                      </a:cubicBezTo>
                      <a:cubicBezTo>
                        <a:pt x="708" y="238"/>
                        <a:pt x="784" y="295"/>
                        <a:pt x="850" y="351"/>
                      </a:cubicBezTo>
                      <a:cubicBezTo>
                        <a:pt x="988" y="477"/>
                        <a:pt x="1120" y="609"/>
                        <a:pt x="1246" y="751"/>
                      </a:cubicBezTo>
                      <a:cubicBezTo>
                        <a:pt x="1101" y="713"/>
                        <a:pt x="950" y="691"/>
                        <a:pt x="806" y="660"/>
                      </a:cubicBezTo>
                      <a:cubicBezTo>
                        <a:pt x="630" y="625"/>
                        <a:pt x="271" y="553"/>
                        <a:pt x="205" y="351"/>
                      </a:cubicBezTo>
                      <a:cubicBezTo>
                        <a:pt x="140" y="161"/>
                        <a:pt x="226" y="105"/>
                        <a:pt x="341" y="105"/>
                      </a:cubicBezTo>
                      <a:close/>
                      <a:moveTo>
                        <a:pt x="362" y="1"/>
                      </a:moveTo>
                      <a:cubicBezTo>
                        <a:pt x="256" y="1"/>
                        <a:pt x="156" y="42"/>
                        <a:pt x="101" y="153"/>
                      </a:cubicBezTo>
                      <a:cubicBezTo>
                        <a:pt x="1" y="361"/>
                        <a:pt x="177" y="531"/>
                        <a:pt x="337" y="612"/>
                      </a:cubicBezTo>
                      <a:cubicBezTo>
                        <a:pt x="614" y="757"/>
                        <a:pt x="941" y="782"/>
                        <a:pt x="1243" y="836"/>
                      </a:cubicBezTo>
                      <a:cubicBezTo>
                        <a:pt x="1247" y="837"/>
                        <a:pt x="1250" y="837"/>
                        <a:pt x="1254" y="837"/>
                      </a:cubicBezTo>
                      <a:cubicBezTo>
                        <a:pt x="1279" y="837"/>
                        <a:pt x="1293" y="810"/>
                        <a:pt x="1290" y="785"/>
                      </a:cubicBezTo>
                      <a:cubicBezTo>
                        <a:pt x="1293" y="785"/>
                        <a:pt x="1296" y="779"/>
                        <a:pt x="1296" y="773"/>
                      </a:cubicBezTo>
                      <a:lnTo>
                        <a:pt x="1296" y="770"/>
                      </a:lnTo>
                      <a:cubicBezTo>
                        <a:pt x="1139" y="487"/>
                        <a:pt x="913" y="247"/>
                        <a:pt x="633" y="78"/>
                      </a:cubicBezTo>
                      <a:cubicBezTo>
                        <a:pt x="556" y="33"/>
                        <a:pt x="456"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29" name="Google Shape;1929;p42"/>
                <p:cNvSpPr/>
                <p:nvPr/>
              </p:nvSpPr>
              <p:spPr>
                <a:xfrm>
                  <a:off x="2886018" y="4258950"/>
                  <a:ext cx="152795" cy="110440"/>
                </a:xfrm>
                <a:custGeom>
                  <a:avLst/>
                  <a:gdLst/>
                  <a:ahLst/>
                  <a:cxnLst/>
                  <a:rect l="l" t="t" r="r" b="b"/>
                  <a:pathLst>
                    <a:path w="1259" h="910" extrusionOk="0">
                      <a:moveTo>
                        <a:pt x="920" y="107"/>
                      </a:moveTo>
                      <a:cubicBezTo>
                        <a:pt x="1023" y="107"/>
                        <a:pt x="1097" y="163"/>
                        <a:pt x="1051" y="343"/>
                      </a:cubicBezTo>
                      <a:cubicBezTo>
                        <a:pt x="1003" y="548"/>
                        <a:pt x="654" y="645"/>
                        <a:pt x="484" y="695"/>
                      </a:cubicBezTo>
                      <a:cubicBezTo>
                        <a:pt x="340" y="740"/>
                        <a:pt x="198" y="774"/>
                        <a:pt x="53" y="828"/>
                      </a:cubicBezTo>
                      <a:cubicBezTo>
                        <a:pt x="167" y="677"/>
                        <a:pt x="283" y="535"/>
                        <a:pt x="409" y="397"/>
                      </a:cubicBezTo>
                      <a:cubicBezTo>
                        <a:pt x="472" y="334"/>
                        <a:pt x="541" y="271"/>
                        <a:pt x="610" y="217"/>
                      </a:cubicBezTo>
                      <a:cubicBezTo>
                        <a:pt x="667" y="172"/>
                        <a:pt x="810" y="107"/>
                        <a:pt x="920" y="107"/>
                      </a:cubicBezTo>
                      <a:close/>
                      <a:moveTo>
                        <a:pt x="909" y="1"/>
                      </a:moveTo>
                      <a:cubicBezTo>
                        <a:pt x="804" y="1"/>
                        <a:pt x="690" y="46"/>
                        <a:pt x="607" y="104"/>
                      </a:cubicBezTo>
                      <a:cubicBezTo>
                        <a:pt x="343" y="296"/>
                        <a:pt x="138" y="551"/>
                        <a:pt x="6" y="850"/>
                      </a:cubicBezTo>
                      <a:cubicBezTo>
                        <a:pt x="0" y="853"/>
                        <a:pt x="6" y="862"/>
                        <a:pt x="9" y="862"/>
                      </a:cubicBezTo>
                      <a:cubicBezTo>
                        <a:pt x="6" y="884"/>
                        <a:pt x="25" y="906"/>
                        <a:pt x="47" y="909"/>
                      </a:cubicBezTo>
                      <a:lnTo>
                        <a:pt x="60" y="909"/>
                      </a:lnTo>
                      <a:cubicBezTo>
                        <a:pt x="355" y="828"/>
                        <a:pt x="679" y="780"/>
                        <a:pt x="940" y="611"/>
                      </a:cubicBezTo>
                      <a:cubicBezTo>
                        <a:pt x="1098" y="510"/>
                        <a:pt x="1258" y="324"/>
                        <a:pt x="1145" y="129"/>
                      </a:cubicBezTo>
                      <a:cubicBezTo>
                        <a:pt x="1090" y="36"/>
                        <a:pt x="1003" y="1"/>
                        <a:pt x="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930" name="Google Shape;1930;p42"/>
              <p:cNvSpPr/>
              <p:nvPr/>
            </p:nvSpPr>
            <p:spPr>
              <a:xfrm>
                <a:off x="2231022" y="2685841"/>
                <a:ext cx="982551" cy="1586208"/>
              </a:xfrm>
              <a:custGeom>
                <a:avLst/>
                <a:gdLst/>
                <a:ahLst/>
                <a:cxnLst/>
                <a:rect l="l" t="t" r="r" b="b"/>
                <a:pathLst>
                  <a:path w="8096" h="13070" extrusionOk="0">
                    <a:moveTo>
                      <a:pt x="2495" y="0"/>
                    </a:moveTo>
                    <a:cubicBezTo>
                      <a:pt x="639" y="0"/>
                      <a:pt x="0" y="847"/>
                      <a:pt x="63" y="2278"/>
                    </a:cubicBezTo>
                    <a:cubicBezTo>
                      <a:pt x="173" y="4810"/>
                      <a:pt x="4479" y="13069"/>
                      <a:pt x="4479" y="13069"/>
                    </a:cubicBezTo>
                    <a:lnTo>
                      <a:pt x="8096" y="11434"/>
                    </a:lnTo>
                    <a:cubicBezTo>
                      <a:pt x="8096" y="11434"/>
                      <a:pt x="6787" y="7471"/>
                      <a:pt x="4265" y="2379"/>
                    </a:cubicBezTo>
                    <a:cubicBezTo>
                      <a:pt x="4249" y="2347"/>
                      <a:pt x="4576" y="2190"/>
                      <a:pt x="5586" y="1809"/>
                    </a:cubicBezTo>
                    <a:cubicBezTo>
                      <a:pt x="5586" y="1809"/>
                      <a:pt x="6976" y="1589"/>
                      <a:pt x="7498" y="1523"/>
                    </a:cubicBezTo>
                    <a:lnTo>
                      <a:pt x="7498" y="699"/>
                    </a:lnTo>
                    <a:lnTo>
                      <a:pt x="6309" y="683"/>
                    </a:lnTo>
                    <a:cubicBezTo>
                      <a:pt x="4683" y="217"/>
                      <a:pt x="3434" y="0"/>
                      <a:pt x="24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31" name="Google Shape;1931;p42"/>
              <p:cNvSpPr/>
              <p:nvPr/>
            </p:nvSpPr>
            <p:spPr>
              <a:xfrm>
                <a:off x="2674361" y="2851502"/>
                <a:ext cx="439575" cy="462391"/>
              </a:xfrm>
              <a:custGeom>
                <a:avLst/>
                <a:gdLst/>
                <a:ahLst/>
                <a:cxnLst/>
                <a:rect l="l" t="t" r="r" b="b"/>
                <a:pathLst>
                  <a:path w="3622" h="3810" extrusionOk="0">
                    <a:moveTo>
                      <a:pt x="3609" y="1"/>
                    </a:moveTo>
                    <a:cubicBezTo>
                      <a:pt x="3364" y="10"/>
                      <a:pt x="3128" y="32"/>
                      <a:pt x="2889" y="64"/>
                    </a:cubicBezTo>
                    <a:cubicBezTo>
                      <a:pt x="2040" y="158"/>
                      <a:pt x="1209" y="378"/>
                      <a:pt x="423" y="712"/>
                    </a:cubicBezTo>
                    <a:cubicBezTo>
                      <a:pt x="294" y="504"/>
                      <a:pt x="162" y="303"/>
                      <a:pt x="14" y="105"/>
                    </a:cubicBezTo>
                    <a:cubicBezTo>
                      <a:pt x="13" y="103"/>
                      <a:pt x="12" y="102"/>
                      <a:pt x="10" y="102"/>
                    </a:cubicBezTo>
                    <a:cubicBezTo>
                      <a:pt x="5" y="102"/>
                      <a:pt x="0" y="107"/>
                      <a:pt x="5" y="114"/>
                    </a:cubicBezTo>
                    <a:cubicBezTo>
                      <a:pt x="149" y="382"/>
                      <a:pt x="304" y="646"/>
                      <a:pt x="451" y="913"/>
                    </a:cubicBezTo>
                    <a:cubicBezTo>
                      <a:pt x="973" y="1857"/>
                      <a:pt x="1455" y="2819"/>
                      <a:pt x="1895" y="3807"/>
                    </a:cubicBezTo>
                    <a:cubicBezTo>
                      <a:pt x="1895" y="3809"/>
                      <a:pt x="1897" y="3810"/>
                      <a:pt x="1899" y="3810"/>
                    </a:cubicBezTo>
                    <a:cubicBezTo>
                      <a:pt x="1902" y="3810"/>
                      <a:pt x="1908" y="3806"/>
                      <a:pt x="1908" y="3800"/>
                    </a:cubicBezTo>
                    <a:cubicBezTo>
                      <a:pt x="1804" y="3517"/>
                      <a:pt x="1694" y="3234"/>
                      <a:pt x="1577" y="2957"/>
                    </a:cubicBezTo>
                    <a:cubicBezTo>
                      <a:pt x="1367" y="2448"/>
                      <a:pt x="1131" y="1957"/>
                      <a:pt x="870" y="1479"/>
                    </a:cubicBezTo>
                    <a:cubicBezTo>
                      <a:pt x="731" y="1221"/>
                      <a:pt x="580" y="967"/>
                      <a:pt x="429" y="718"/>
                    </a:cubicBezTo>
                    <a:cubicBezTo>
                      <a:pt x="649" y="639"/>
                      <a:pt x="873" y="561"/>
                      <a:pt x="1096" y="492"/>
                    </a:cubicBezTo>
                    <a:cubicBezTo>
                      <a:pt x="1914" y="237"/>
                      <a:pt x="2757" y="73"/>
                      <a:pt x="3609" y="17"/>
                    </a:cubicBezTo>
                    <a:cubicBezTo>
                      <a:pt x="3622" y="17"/>
                      <a:pt x="3622" y="1"/>
                      <a:pt x="3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32" name="Google Shape;1932;p42"/>
              <p:cNvSpPr/>
              <p:nvPr/>
            </p:nvSpPr>
            <p:spPr>
              <a:xfrm>
                <a:off x="2763927" y="4000568"/>
                <a:ext cx="390909" cy="166509"/>
              </a:xfrm>
              <a:custGeom>
                <a:avLst/>
                <a:gdLst/>
                <a:ahLst/>
                <a:cxnLst/>
                <a:rect l="l" t="t" r="r" b="b"/>
                <a:pathLst>
                  <a:path w="3221" h="1372" extrusionOk="0">
                    <a:moveTo>
                      <a:pt x="3208" y="0"/>
                    </a:moveTo>
                    <a:cubicBezTo>
                      <a:pt x="3091" y="25"/>
                      <a:pt x="1660" y="620"/>
                      <a:pt x="1248" y="805"/>
                    </a:cubicBezTo>
                    <a:lnTo>
                      <a:pt x="625" y="1085"/>
                    </a:lnTo>
                    <a:cubicBezTo>
                      <a:pt x="421" y="1180"/>
                      <a:pt x="217" y="1280"/>
                      <a:pt x="6" y="1362"/>
                    </a:cubicBezTo>
                    <a:cubicBezTo>
                      <a:pt x="0" y="1362"/>
                      <a:pt x="5" y="1372"/>
                      <a:pt x="17" y="1372"/>
                    </a:cubicBezTo>
                    <a:cubicBezTo>
                      <a:pt x="18" y="1372"/>
                      <a:pt x="20" y="1372"/>
                      <a:pt x="22" y="1371"/>
                    </a:cubicBezTo>
                    <a:cubicBezTo>
                      <a:pt x="135" y="1315"/>
                      <a:pt x="261" y="1271"/>
                      <a:pt x="377" y="1224"/>
                    </a:cubicBezTo>
                    <a:cubicBezTo>
                      <a:pt x="496" y="1180"/>
                      <a:pt x="613" y="1129"/>
                      <a:pt x="736" y="1085"/>
                    </a:cubicBezTo>
                    <a:cubicBezTo>
                      <a:pt x="1154" y="915"/>
                      <a:pt x="1572" y="749"/>
                      <a:pt x="1990" y="569"/>
                    </a:cubicBezTo>
                    <a:cubicBezTo>
                      <a:pt x="2198" y="481"/>
                      <a:pt x="3123" y="69"/>
                      <a:pt x="3214" y="10"/>
                    </a:cubicBezTo>
                    <a:cubicBezTo>
                      <a:pt x="3220" y="6"/>
                      <a:pt x="3217" y="0"/>
                      <a:pt x="3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33" name="Google Shape;1933;p42"/>
              <p:cNvSpPr/>
              <p:nvPr/>
            </p:nvSpPr>
            <p:spPr>
              <a:xfrm>
                <a:off x="2675453" y="2908906"/>
                <a:ext cx="420521" cy="1059980"/>
              </a:xfrm>
              <a:custGeom>
                <a:avLst/>
                <a:gdLst/>
                <a:ahLst/>
                <a:cxnLst/>
                <a:rect l="l" t="t" r="r" b="b"/>
                <a:pathLst>
                  <a:path w="3465" h="8734" extrusionOk="0">
                    <a:moveTo>
                      <a:pt x="16" y="0"/>
                    </a:moveTo>
                    <a:cubicBezTo>
                      <a:pt x="8" y="0"/>
                      <a:pt x="1" y="7"/>
                      <a:pt x="5" y="15"/>
                    </a:cubicBezTo>
                    <a:cubicBezTo>
                      <a:pt x="140" y="330"/>
                      <a:pt x="285" y="638"/>
                      <a:pt x="427" y="950"/>
                    </a:cubicBezTo>
                    <a:cubicBezTo>
                      <a:pt x="568" y="1264"/>
                      <a:pt x="707" y="1575"/>
                      <a:pt x="845" y="1890"/>
                    </a:cubicBezTo>
                    <a:cubicBezTo>
                      <a:pt x="1326" y="3007"/>
                      <a:pt x="1788" y="4129"/>
                      <a:pt x="2219" y="5274"/>
                    </a:cubicBezTo>
                    <a:cubicBezTo>
                      <a:pt x="2653" y="6419"/>
                      <a:pt x="3069" y="7567"/>
                      <a:pt x="3449" y="8728"/>
                    </a:cubicBezTo>
                    <a:cubicBezTo>
                      <a:pt x="3452" y="8732"/>
                      <a:pt x="3455" y="8734"/>
                      <a:pt x="3458" y="8734"/>
                    </a:cubicBezTo>
                    <a:cubicBezTo>
                      <a:pt x="3462" y="8734"/>
                      <a:pt x="3465" y="8731"/>
                      <a:pt x="3465" y="8728"/>
                    </a:cubicBezTo>
                    <a:cubicBezTo>
                      <a:pt x="3257" y="8074"/>
                      <a:pt x="3047" y="7416"/>
                      <a:pt x="2817" y="6768"/>
                    </a:cubicBezTo>
                    <a:cubicBezTo>
                      <a:pt x="2418" y="5620"/>
                      <a:pt x="1983" y="4485"/>
                      <a:pt x="1521" y="3359"/>
                    </a:cubicBezTo>
                    <a:cubicBezTo>
                      <a:pt x="1288" y="2799"/>
                      <a:pt x="1049" y="2239"/>
                      <a:pt x="801" y="1676"/>
                    </a:cubicBezTo>
                    <a:cubicBezTo>
                      <a:pt x="552" y="1116"/>
                      <a:pt x="313" y="544"/>
                      <a:pt x="27" y="6"/>
                    </a:cubicBezTo>
                    <a:cubicBezTo>
                      <a:pt x="24" y="2"/>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34" name="Google Shape;1934;p42"/>
              <p:cNvSpPr/>
              <p:nvPr/>
            </p:nvSpPr>
            <p:spPr>
              <a:xfrm>
                <a:off x="2547051" y="2013004"/>
                <a:ext cx="552685" cy="722956"/>
              </a:xfrm>
              <a:custGeom>
                <a:avLst/>
                <a:gdLst/>
                <a:ahLst/>
                <a:cxnLst/>
                <a:rect l="l" t="t" r="r" b="b"/>
                <a:pathLst>
                  <a:path w="4554" h="5957" extrusionOk="0">
                    <a:moveTo>
                      <a:pt x="4331" y="0"/>
                    </a:moveTo>
                    <a:cubicBezTo>
                      <a:pt x="4127" y="0"/>
                      <a:pt x="3741" y="246"/>
                      <a:pt x="3372" y="531"/>
                    </a:cubicBezTo>
                    <a:cubicBezTo>
                      <a:pt x="1755" y="1783"/>
                      <a:pt x="283" y="3208"/>
                      <a:pt x="107" y="4051"/>
                    </a:cubicBezTo>
                    <a:cubicBezTo>
                      <a:pt x="0" y="4576"/>
                      <a:pt x="403" y="5425"/>
                      <a:pt x="701" y="5929"/>
                    </a:cubicBezTo>
                    <a:cubicBezTo>
                      <a:pt x="713" y="5948"/>
                      <a:pt x="736" y="5956"/>
                      <a:pt x="771" y="5956"/>
                    </a:cubicBezTo>
                    <a:cubicBezTo>
                      <a:pt x="1183" y="5956"/>
                      <a:pt x="3114" y="4697"/>
                      <a:pt x="2887" y="4529"/>
                    </a:cubicBezTo>
                    <a:cubicBezTo>
                      <a:pt x="2283" y="4082"/>
                      <a:pt x="2164" y="3884"/>
                      <a:pt x="2199" y="3768"/>
                    </a:cubicBezTo>
                    <a:cubicBezTo>
                      <a:pt x="2224" y="3692"/>
                      <a:pt x="3872" y="1645"/>
                      <a:pt x="4281" y="783"/>
                    </a:cubicBezTo>
                    <a:cubicBezTo>
                      <a:pt x="4553" y="208"/>
                      <a:pt x="4519" y="0"/>
                      <a:pt x="4331"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35" name="Google Shape;1935;p42"/>
              <p:cNvSpPr/>
              <p:nvPr/>
            </p:nvSpPr>
            <p:spPr>
              <a:xfrm>
                <a:off x="2673754" y="2007421"/>
                <a:ext cx="427560" cy="422463"/>
              </a:xfrm>
              <a:custGeom>
                <a:avLst/>
                <a:gdLst/>
                <a:ahLst/>
                <a:cxnLst/>
                <a:rect l="l" t="t" r="r" b="b"/>
                <a:pathLst>
                  <a:path w="3523" h="3481" extrusionOk="0">
                    <a:moveTo>
                      <a:pt x="3279" y="0"/>
                    </a:moveTo>
                    <a:cubicBezTo>
                      <a:pt x="3102" y="0"/>
                      <a:pt x="2799" y="158"/>
                      <a:pt x="2391" y="452"/>
                    </a:cubicBezTo>
                    <a:cubicBezTo>
                      <a:pt x="1488" y="1100"/>
                      <a:pt x="0" y="2433"/>
                      <a:pt x="0" y="2433"/>
                    </a:cubicBezTo>
                    <a:lnTo>
                      <a:pt x="1538" y="3480"/>
                    </a:lnTo>
                    <a:cubicBezTo>
                      <a:pt x="1538" y="3480"/>
                      <a:pt x="2982" y="1647"/>
                      <a:pt x="3331" y="732"/>
                    </a:cubicBezTo>
                    <a:cubicBezTo>
                      <a:pt x="3522" y="231"/>
                      <a:pt x="3493" y="0"/>
                      <a:pt x="3279"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36" name="Google Shape;1936;p42"/>
              <p:cNvSpPr/>
              <p:nvPr/>
            </p:nvSpPr>
            <p:spPr>
              <a:xfrm>
                <a:off x="2673754" y="2007421"/>
                <a:ext cx="427560" cy="422463"/>
              </a:xfrm>
              <a:custGeom>
                <a:avLst/>
                <a:gdLst/>
                <a:ahLst/>
                <a:cxnLst/>
                <a:rect l="l" t="t" r="r" b="b"/>
                <a:pathLst>
                  <a:path w="3523" h="3481" extrusionOk="0">
                    <a:moveTo>
                      <a:pt x="3279" y="0"/>
                    </a:moveTo>
                    <a:cubicBezTo>
                      <a:pt x="3102" y="0"/>
                      <a:pt x="2799" y="158"/>
                      <a:pt x="2391" y="452"/>
                    </a:cubicBezTo>
                    <a:cubicBezTo>
                      <a:pt x="1488" y="1100"/>
                      <a:pt x="0" y="2433"/>
                      <a:pt x="0" y="2433"/>
                    </a:cubicBezTo>
                    <a:lnTo>
                      <a:pt x="1538" y="3480"/>
                    </a:lnTo>
                    <a:cubicBezTo>
                      <a:pt x="1538" y="3480"/>
                      <a:pt x="2982" y="1647"/>
                      <a:pt x="3331" y="732"/>
                    </a:cubicBezTo>
                    <a:cubicBezTo>
                      <a:pt x="3522" y="231"/>
                      <a:pt x="3493" y="0"/>
                      <a:pt x="3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37" name="Google Shape;1937;p42"/>
              <p:cNvSpPr/>
              <p:nvPr/>
            </p:nvSpPr>
            <p:spPr>
              <a:xfrm>
                <a:off x="2748514" y="2076962"/>
                <a:ext cx="305469" cy="266997"/>
              </a:xfrm>
              <a:custGeom>
                <a:avLst/>
                <a:gdLst/>
                <a:ahLst/>
                <a:cxnLst/>
                <a:rect l="l" t="t" r="r" b="b"/>
                <a:pathLst>
                  <a:path w="2517" h="2200" extrusionOk="0">
                    <a:moveTo>
                      <a:pt x="2291" y="1"/>
                    </a:moveTo>
                    <a:cubicBezTo>
                      <a:pt x="2276" y="1"/>
                      <a:pt x="2262" y="10"/>
                      <a:pt x="2259" y="23"/>
                    </a:cubicBezTo>
                    <a:cubicBezTo>
                      <a:pt x="2256" y="39"/>
                      <a:pt x="2262" y="61"/>
                      <a:pt x="2281" y="64"/>
                    </a:cubicBezTo>
                    <a:lnTo>
                      <a:pt x="2448" y="108"/>
                    </a:lnTo>
                    <a:lnTo>
                      <a:pt x="2407" y="272"/>
                    </a:lnTo>
                    <a:cubicBezTo>
                      <a:pt x="2404" y="288"/>
                      <a:pt x="2413" y="306"/>
                      <a:pt x="2429" y="313"/>
                    </a:cubicBezTo>
                    <a:lnTo>
                      <a:pt x="2432" y="313"/>
                    </a:lnTo>
                    <a:cubicBezTo>
                      <a:pt x="2435" y="314"/>
                      <a:pt x="2439" y="315"/>
                      <a:pt x="2443" y="315"/>
                    </a:cubicBezTo>
                    <a:cubicBezTo>
                      <a:pt x="2447" y="315"/>
                      <a:pt x="2451" y="314"/>
                      <a:pt x="2454" y="313"/>
                    </a:cubicBezTo>
                    <a:cubicBezTo>
                      <a:pt x="2463" y="306"/>
                      <a:pt x="2467" y="300"/>
                      <a:pt x="2470" y="291"/>
                    </a:cubicBezTo>
                    <a:lnTo>
                      <a:pt x="2517" y="93"/>
                    </a:lnTo>
                    <a:lnTo>
                      <a:pt x="2517" y="83"/>
                    </a:lnTo>
                    <a:lnTo>
                      <a:pt x="2498" y="55"/>
                    </a:lnTo>
                    <a:lnTo>
                      <a:pt x="2498" y="52"/>
                    </a:lnTo>
                    <a:lnTo>
                      <a:pt x="2495" y="52"/>
                    </a:lnTo>
                    <a:lnTo>
                      <a:pt x="2297" y="1"/>
                    </a:lnTo>
                    <a:cubicBezTo>
                      <a:pt x="2295" y="1"/>
                      <a:pt x="2293" y="1"/>
                      <a:pt x="2291" y="1"/>
                    </a:cubicBezTo>
                    <a:close/>
                    <a:moveTo>
                      <a:pt x="2197" y="35"/>
                    </a:moveTo>
                    <a:cubicBezTo>
                      <a:pt x="2196" y="35"/>
                      <a:pt x="2194" y="36"/>
                      <a:pt x="2193" y="36"/>
                    </a:cubicBezTo>
                    <a:cubicBezTo>
                      <a:pt x="2177" y="39"/>
                      <a:pt x="2165" y="52"/>
                      <a:pt x="2168" y="67"/>
                    </a:cubicBezTo>
                    <a:lnTo>
                      <a:pt x="2215" y="385"/>
                    </a:lnTo>
                    <a:cubicBezTo>
                      <a:pt x="2215" y="399"/>
                      <a:pt x="2228" y="411"/>
                      <a:pt x="2242" y="411"/>
                    </a:cubicBezTo>
                    <a:cubicBezTo>
                      <a:pt x="2243" y="411"/>
                      <a:pt x="2245" y="411"/>
                      <a:pt x="2246" y="410"/>
                    </a:cubicBezTo>
                    <a:lnTo>
                      <a:pt x="2259" y="410"/>
                    </a:lnTo>
                    <a:cubicBezTo>
                      <a:pt x="2265" y="407"/>
                      <a:pt x="2275" y="394"/>
                      <a:pt x="2272" y="382"/>
                    </a:cubicBezTo>
                    <a:lnTo>
                      <a:pt x="2224" y="61"/>
                    </a:lnTo>
                    <a:cubicBezTo>
                      <a:pt x="2224" y="47"/>
                      <a:pt x="2209" y="35"/>
                      <a:pt x="2197" y="35"/>
                    </a:cubicBezTo>
                    <a:close/>
                    <a:moveTo>
                      <a:pt x="1971" y="161"/>
                    </a:moveTo>
                    <a:cubicBezTo>
                      <a:pt x="1956" y="161"/>
                      <a:pt x="1941" y="173"/>
                      <a:pt x="1935" y="187"/>
                    </a:cubicBezTo>
                    <a:lnTo>
                      <a:pt x="1885" y="382"/>
                    </a:lnTo>
                    <a:lnTo>
                      <a:pt x="1885" y="391"/>
                    </a:lnTo>
                    <a:lnTo>
                      <a:pt x="2083" y="442"/>
                    </a:lnTo>
                    <a:cubicBezTo>
                      <a:pt x="2086" y="443"/>
                      <a:pt x="2090" y="444"/>
                      <a:pt x="2094" y="444"/>
                    </a:cubicBezTo>
                    <a:cubicBezTo>
                      <a:pt x="2098" y="444"/>
                      <a:pt x="2102" y="443"/>
                      <a:pt x="2105" y="442"/>
                    </a:cubicBezTo>
                    <a:cubicBezTo>
                      <a:pt x="2114" y="438"/>
                      <a:pt x="2117" y="429"/>
                      <a:pt x="2121" y="423"/>
                    </a:cubicBezTo>
                    <a:cubicBezTo>
                      <a:pt x="2124" y="416"/>
                      <a:pt x="2124" y="413"/>
                      <a:pt x="2124" y="410"/>
                    </a:cubicBezTo>
                    <a:lnTo>
                      <a:pt x="1960" y="366"/>
                    </a:lnTo>
                    <a:lnTo>
                      <a:pt x="1998" y="203"/>
                    </a:lnTo>
                    <a:cubicBezTo>
                      <a:pt x="2001" y="187"/>
                      <a:pt x="1992" y="165"/>
                      <a:pt x="1976" y="162"/>
                    </a:cubicBezTo>
                    <a:cubicBezTo>
                      <a:pt x="1974" y="161"/>
                      <a:pt x="1973" y="161"/>
                      <a:pt x="1971" y="161"/>
                    </a:cubicBezTo>
                    <a:close/>
                    <a:moveTo>
                      <a:pt x="1049" y="805"/>
                    </a:moveTo>
                    <a:cubicBezTo>
                      <a:pt x="1046" y="805"/>
                      <a:pt x="1042" y="805"/>
                      <a:pt x="1039" y="806"/>
                    </a:cubicBezTo>
                    <a:lnTo>
                      <a:pt x="847" y="873"/>
                    </a:lnTo>
                    <a:lnTo>
                      <a:pt x="910" y="1071"/>
                    </a:lnTo>
                    <a:cubicBezTo>
                      <a:pt x="913" y="1077"/>
                      <a:pt x="919" y="1086"/>
                      <a:pt x="925" y="1090"/>
                    </a:cubicBezTo>
                    <a:cubicBezTo>
                      <a:pt x="930" y="1092"/>
                      <a:pt x="934" y="1093"/>
                      <a:pt x="939" y="1093"/>
                    </a:cubicBezTo>
                    <a:cubicBezTo>
                      <a:pt x="951" y="1093"/>
                      <a:pt x="963" y="1085"/>
                      <a:pt x="969" y="1074"/>
                    </a:cubicBezTo>
                    <a:cubicBezTo>
                      <a:pt x="973" y="1068"/>
                      <a:pt x="973" y="1058"/>
                      <a:pt x="969" y="1052"/>
                    </a:cubicBezTo>
                    <a:lnTo>
                      <a:pt x="919" y="885"/>
                    </a:lnTo>
                    <a:lnTo>
                      <a:pt x="1080" y="825"/>
                    </a:lnTo>
                    <a:cubicBezTo>
                      <a:pt x="1077" y="813"/>
                      <a:pt x="1063" y="805"/>
                      <a:pt x="1049" y="805"/>
                    </a:cubicBezTo>
                    <a:close/>
                    <a:moveTo>
                      <a:pt x="1288" y="939"/>
                    </a:moveTo>
                    <a:cubicBezTo>
                      <a:pt x="1282" y="939"/>
                      <a:pt x="1275" y="942"/>
                      <a:pt x="1268" y="948"/>
                    </a:cubicBezTo>
                    <a:lnTo>
                      <a:pt x="1020" y="1156"/>
                    </a:lnTo>
                    <a:cubicBezTo>
                      <a:pt x="1007" y="1168"/>
                      <a:pt x="1007" y="1184"/>
                      <a:pt x="1020" y="1196"/>
                    </a:cubicBezTo>
                    <a:lnTo>
                      <a:pt x="1029" y="1203"/>
                    </a:lnTo>
                    <a:cubicBezTo>
                      <a:pt x="1032" y="1207"/>
                      <a:pt x="1037" y="1210"/>
                      <a:pt x="1043" y="1210"/>
                    </a:cubicBezTo>
                    <a:cubicBezTo>
                      <a:pt x="1048" y="1210"/>
                      <a:pt x="1054" y="1207"/>
                      <a:pt x="1061" y="1203"/>
                    </a:cubicBezTo>
                    <a:lnTo>
                      <a:pt x="1306" y="995"/>
                    </a:lnTo>
                    <a:cubicBezTo>
                      <a:pt x="1319" y="983"/>
                      <a:pt x="1319" y="967"/>
                      <a:pt x="1312" y="957"/>
                    </a:cubicBezTo>
                    <a:cubicBezTo>
                      <a:pt x="1312" y="951"/>
                      <a:pt x="1306" y="951"/>
                      <a:pt x="1303" y="951"/>
                    </a:cubicBezTo>
                    <a:lnTo>
                      <a:pt x="1306" y="951"/>
                    </a:lnTo>
                    <a:lnTo>
                      <a:pt x="1306" y="948"/>
                    </a:lnTo>
                    <a:cubicBezTo>
                      <a:pt x="1301" y="942"/>
                      <a:pt x="1295" y="939"/>
                      <a:pt x="1288" y="939"/>
                    </a:cubicBezTo>
                    <a:close/>
                    <a:moveTo>
                      <a:pt x="1377" y="989"/>
                    </a:moveTo>
                    <a:cubicBezTo>
                      <a:pt x="1373" y="989"/>
                      <a:pt x="1370" y="990"/>
                      <a:pt x="1366" y="992"/>
                    </a:cubicBezTo>
                    <a:cubicBezTo>
                      <a:pt x="1350" y="995"/>
                      <a:pt x="1337" y="1014"/>
                      <a:pt x="1347" y="1030"/>
                    </a:cubicBezTo>
                    <a:lnTo>
                      <a:pt x="1397" y="1196"/>
                    </a:lnTo>
                    <a:lnTo>
                      <a:pt x="1237" y="1250"/>
                    </a:lnTo>
                    <a:cubicBezTo>
                      <a:pt x="1221" y="1256"/>
                      <a:pt x="1208" y="1275"/>
                      <a:pt x="1212" y="1291"/>
                    </a:cubicBezTo>
                    <a:cubicBezTo>
                      <a:pt x="1219" y="1303"/>
                      <a:pt x="1230" y="1313"/>
                      <a:pt x="1241" y="1313"/>
                    </a:cubicBezTo>
                    <a:cubicBezTo>
                      <a:pt x="1245" y="1313"/>
                      <a:pt x="1249" y="1312"/>
                      <a:pt x="1253" y="1310"/>
                    </a:cubicBezTo>
                    <a:lnTo>
                      <a:pt x="1444" y="1219"/>
                    </a:lnTo>
                    <a:lnTo>
                      <a:pt x="1448" y="1219"/>
                    </a:lnTo>
                    <a:lnTo>
                      <a:pt x="1448" y="1241"/>
                    </a:lnTo>
                    <a:cubicBezTo>
                      <a:pt x="1448" y="1241"/>
                      <a:pt x="1449" y="1237"/>
                      <a:pt x="1452" y="1237"/>
                    </a:cubicBezTo>
                    <a:cubicBezTo>
                      <a:pt x="1455" y="1237"/>
                      <a:pt x="1460" y="1248"/>
                      <a:pt x="1460" y="1307"/>
                    </a:cubicBezTo>
                    <a:lnTo>
                      <a:pt x="1470" y="1307"/>
                    </a:lnTo>
                    <a:lnTo>
                      <a:pt x="1470" y="1209"/>
                    </a:lnTo>
                    <a:lnTo>
                      <a:pt x="1470" y="1203"/>
                    </a:lnTo>
                    <a:lnTo>
                      <a:pt x="1407" y="1011"/>
                    </a:lnTo>
                    <a:cubicBezTo>
                      <a:pt x="1399" y="999"/>
                      <a:pt x="1389" y="989"/>
                      <a:pt x="1377" y="989"/>
                    </a:cubicBezTo>
                    <a:close/>
                    <a:moveTo>
                      <a:pt x="173" y="1840"/>
                    </a:moveTo>
                    <a:cubicBezTo>
                      <a:pt x="165" y="1840"/>
                      <a:pt x="156" y="1843"/>
                      <a:pt x="149" y="1848"/>
                    </a:cubicBezTo>
                    <a:lnTo>
                      <a:pt x="1" y="1995"/>
                    </a:lnTo>
                    <a:lnTo>
                      <a:pt x="1" y="1999"/>
                    </a:lnTo>
                    <a:lnTo>
                      <a:pt x="1" y="2002"/>
                    </a:lnTo>
                    <a:lnTo>
                      <a:pt x="1" y="2014"/>
                    </a:lnTo>
                    <a:lnTo>
                      <a:pt x="149" y="2159"/>
                    </a:lnTo>
                    <a:cubicBezTo>
                      <a:pt x="155" y="2168"/>
                      <a:pt x="164" y="2168"/>
                      <a:pt x="171" y="2168"/>
                    </a:cubicBezTo>
                    <a:cubicBezTo>
                      <a:pt x="189" y="2168"/>
                      <a:pt x="202" y="2153"/>
                      <a:pt x="202" y="2137"/>
                    </a:cubicBezTo>
                    <a:cubicBezTo>
                      <a:pt x="202" y="2127"/>
                      <a:pt x="199" y="2121"/>
                      <a:pt x="193" y="2112"/>
                    </a:cubicBezTo>
                    <a:lnTo>
                      <a:pt x="73" y="2017"/>
                    </a:lnTo>
                    <a:lnTo>
                      <a:pt x="196" y="1895"/>
                    </a:lnTo>
                    <a:cubicBezTo>
                      <a:pt x="205" y="1885"/>
                      <a:pt x="205" y="1860"/>
                      <a:pt x="196" y="1848"/>
                    </a:cubicBezTo>
                    <a:cubicBezTo>
                      <a:pt x="189" y="1843"/>
                      <a:pt x="182" y="1840"/>
                      <a:pt x="173" y="1840"/>
                    </a:cubicBezTo>
                    <a:close/>
                    <a:moveTo>
                      <a:pt x="514" y="1836"/>
                    </a:moveTo>
                    <a:cubicBezTo>
                      <a:pt x="503" y="1836"/>
                      <a:pt x="493" y="1842"/>
                      <a:pt x="488" y="1854"/>
                    </a:cubicBezTo>
                    <a:lnTo>
                      <a:pt x="362" y="2153"/>
                    </a:lnTo>
                    <a:cubicBezTo>
                      <a:pt x="356" y="2168"/>
                      <a:pt x="362" y="2184"/>
                      <a:pt x="378" y="2187"/>
                    </a:cubicBezTo>
                    <a:lnTo>
                      <a:pt x="391" y="2187"/>
                    </a:lnTo>
                    <a:cubicBezTo>
                      <a:pt x="403" y="2187"/>
                      <a:pt x="410" y="2178"/>
                      <a:pt x="419" y="2172"/>
                    </a:cubicBezTo>
                    <a:lnTo>
                      <a:pt x="545" y="1873"/>
                    </a:lnTo>
                    <a:cubicBezTo>
                      <a:pt x="545" y="1860"/>
                      <a:pt x="535" y="1848"/>
                      <a:pt x="526" y="1844"/>
                    </a:cubicBezTo>
                    <a:lnTo>
                      <a:pt x="526" y="1838"/>
                    </a:lnTo>
                    <a:cubicBezTo>
                      <a:pt x="522" y="1836"/>
                      <a:pt x="518" y="1836"/>
                      <a:pt x="514" y="1836"/>
                    </a:cubicBezTo>
                    <a:close/>
                    <a:moveTo>
                      <a:pt x="629" y="1844"/>
                    </a:moveTo>
                    <a:cubicBezTo>
                      <a:pt x="621" y="1844"/>
                      <a:pt x="612" y="1848"/>
                      <a:pt x="605" y="1854"/>
                    </a:cubicBezTo>
                    <a:cubicBezTo>
                      <a:pt x="592" y="1863"/>
                      <a:pt x="592" y="1888"/>
                      <a:pt x="605" y="1901"/>
                    </a:cubicBezTo>
                    <a:lnTo>
                      <a:pt x="724" y="2021"/>
                    </a:lnTo>
                    <a:lnTo>
                      <a:pt x="589" y="2143"/>
                    </a:lnTo>
                    <a:cubicBezTo>
                      <a:pt x="576" y="2156"/>
                      <a:pt x="576" y="2175"/>
                      <a:pt x="589" y="2190"/>
                    </a:cubicBezTo>
                    <a:cubicBezTo>
                      <a:pt x="595" y="2200"/>
                      <a:pt x="605" y="2200"/>
                      <a:pt x="611" y="2200"/>
                    </a:cubicBezTo>
                    <a:cubicBezTo>
                      <a:pt x="620" y="2200"/>
                      <a:pt x="627" y="2194"/>
                      <a:pt x="633" y="2190"/>
                    </a:cubicBezTo>
                    <a:lnTo>
                      <a:pt x="812" y="2046"/>
                    </a:lnTo>
                    <a:lnTo>
                      <a:pt x="812" y="2043"/>
                    </a:lnTo>
                    <a:cubicBezTo>
                      <a:pt x="805" y="2043"/>
                      <a:pt x="799" y="2044"/>
                      <a:pt x="796" y="2044"/>
                    </a:cubicBezTo>
                    <a:cubicBezTo>
                      <a:pt x="786" y="2044"/>
                      <a:pt x="788" y="2041"/>
                      <a:pt x="790" y="2036"/>
                    </a:cubicBezTo>
                    <a:cubicBezTo>
                      <a:pt x="796" y="2033"/>
                      <a:pt x="790" y="2027"/>
                      <a:pt x="787" y="2021"/>
                    </a:cubicBezTo>
                    <a:lnTo>
                      <a:pt x="721" y="2011"/>
                    </a:lnTo>
                    <a:lnTo>
                      <a:pt x="721" y="2005"/>
                    </a:lnTo>
                    <a:lnTo>
                      <a:pt x="721" y="2002"/>
                    </a:lnTo>
                    <a:lnTo>
                      <a:pt x="721" y="1999"/>
                    </a:lnTo>
                    <a:lnTo>
                      <a:pt x="652" y="1854"/>
                    </a:lnTo>
                    <a:cubicBezTo>
                      <a:pt x="646" y="1848"/>
                      <a:pt x="638" y="1844"/>
                      <a:pt x="629" y="184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38" name="Google Shape;1938;p42"/>
              <p:cNvSpPr/>
              <p:nvPr/>
            </p:nvSpPr>
            <p:spPr>
              <a:xfrm>
                <a:off x="2720722" y="2267866"/>
                <a:ext cx="167116" cy="115173"/>
              </a:xfrm>
              <a:custGeom>
                <a:avLst/>
                <a:gdLst/>
                <a:ahLst/>
                <a:cxnLst/>
                <a:rect l="l" t="t" r="r" b="b"/>
                <a:pathLst>
                  <a:path w="1377" h="949" extrusionOk="0">
                    <a:moveTo>
                      <a:pt x="7" y="0"/>
                    </a:moveTo>
                    <a:cubicBezTo>
                      <a:pt x="3" y="0"/>
                      <a:pt x="1" y="7"/>
                      <a:pt x="3" y="7"/>
                    </a:cubicBezTo>
                    <a:cubicBezTo>
                      <a:pt x="434" y="350"/>
                      <a:pt x="890" y="665"/>
                      <a:pt x="1362" y="948"/>
                    </a:cubicBezTo>
                    <a:cubicBezTo>
                      <a:pt x="1364" y="948"/>
                      <a:pt x="1366" y="948"/>
                      <a:pt x="1367" y="948"/>
                    </a:cubicBezTo>
                    <a:cubicBezTo>
                      <a:pt x="1373" y="948"/>
                      <a:pt x="1377" y="944"/>
                      <a:pt x="1371" y="941"/>
                    </a:cubicBezTo>
                    <a:cubicBezTo>
                      <a:pt x="834" y="539"/>
                      <a:pt x="129" y="89"/>
                      <a:pt x="10" y="1"/>
                    </a:cubicBezTo>
                    <a:cubicBezTo>
                      <a:pt x="9" y="0"/>
                      <a:pt x="8" y="0"/>
                      <a:pt x="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39" name="Google Shape;1939;p42"/>
              <p:cNvSpPr/>
              <p:nvPr/>
            </p:nvSpPr>
            <p:spPr>
              <a:xfrm>
                <a:off x="2785894" y="2043102"/>
                <a:ext cx="307047" cy="387146"/>
              </a:xfrm>
              <a:custGeom>
                <a:avLst/>
                <a:gdLst/>
                <a:ahLst/>
                <a:cxnLst/>
                <a:rect l="l" t="t" r="r" b="b"/>
                <a:pathLst>
                  <a:path w="2530" h="3190" extrusionOk="0">
                    <a:moveTo>
                      <a:pt x="2530" y="0"/>
                    </a:moveTo>
                    <a:lnTo>
                      <a:pt x="1" y="2771"/>
                    </a:lnTo>
                    <a:lnTo>
                      <a:pt x="614" y="3190"/>
                    </a:lnTo>
                    <a:cubicBezTo>
                      <a:pt x="614" y="3190"/>
                      <a:pt x="2058" y="1356"/>
                      <a:pt x="2407" y="441"/>
                    </a:cubicBezTo>
                    <a:cubicBezTo>
                      <a:pt x="2467" y="299"/>
                      <a:pt x="2505" y="151"/>
                      <a:pt x="2530" y="0"/>
                    </a:cubicBezTo>
                    <a:close/>
                  </a:path>
                </a:pathLst>
              </a:custGeom>
              <a:solidFill>
                <a:srgbClr val="263238">
                  <a:alpha val="3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0" name="Google Shape;1940;p42"/>
              <p:cNvSpPr/>
              <p:nvPr/>
            </p:nvSpPr>
            <p:spPr>
              <a:xfrm>
                <a:off x="2872547" y="1990673"/>
                <a:ext cx="649047" cy="788007"/>
              </a:xfrm>
              <a:custGeom>
                <a:avLst/>
                <a:gdLst/>
                <a:ahLst/>
                <a:cxnLst/>
                <a:rect l="l" t="t" r="r" b="b"/>
                <a:pathLst>
                  <a:path w="5348" h="6493" extrusionOk="0">
                    <a:moveTo>
                      <a:pt x="2074" y="1"/>
                    </a:moveTo>
                    <a:cubicBezTo>
                      <a:pt x="1712" y="1"/>
                      <a:pt x="1340" y="154"/>
                      <a:pt x="1228" y="338"/>
                    </a:cubicBezTo>
                    <a:cubicBezTo>
                      <a:pt x="476" y="1546"/>
                      <a:pt x="1" y="6408"/>
                      <a:pt x="73" y="6481"/>
                    </a:cubicBezTo>
                    <a:cubicBezTo>
                      <a:pt x="83" y="6489"/>
                      <a:pt x="255" y="6493"/>
                      <a:pt x="532" y="6493"/>
                    </a:cubicBezTo>
                    <a:cubicBezTo>
                      <a:pt x="1807" y="6493"/>
                      <a:pt x="5300" y="6418"/>
                      <a:pt x="5310" y="6405"/>
                    </a:cubicBezTo>
                    <a:cubicBezTo>
                      <a:pt x="5348" y="6349"/>
                      <a:pt x="4216" y="1804"/>
                      <a:pt x="2690" y="225"/>
                    </a:cubicBezTo>
                    <a:cubicBezTo>
                      <a:pt x="2536" y="65"/>
                      <a:pt x="2307" y="1"/>
                      <a:pt x="2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1" name="Google Shape;1941;p42"/>
              <p:cNvSpPr/>
              <p:nvPr/>
            </p:nvSpPr>
            <p:spPr>
              <a:xfrm>
                <a:off x="2879465" y="2024169"/>
                <a:ext cx="642129" cy="745408"/>
              </a:xfrm>
              <a:custGeom>
                <a:avLst/>
                <a:gdLst/>
                <a:ahLst/>
                <a:cxnLst/>
                <a:rect l="l" t="t" r="r" b="b"/>
                <a:pathLst>
                  <a:path w="5291" h="6142" extrusionOk="0">
                    <a:moveTo>
                      <a:pt x="2554" y="1"/>
                    </a:moveTo>
                    <a:cubicBezTo>
                      <a:pt x="2551" y="1"/>
                      <a:pt x="2548" y="1"/>
                      <a:pt x="2545" y="2"/>
                    </a:cubicBezTo>
                    <a:lnTo>
                      <a:pt x="2350" y="40"/>
                    </a:lnTo>
                    <a:lnTo>
                      <a:pt x="2334" y="40"/>
                    </a:lnTo>
                    <a:lnTo>
                      <a:pt x="2334" y="71"/>
                    </a:lnTo>
                    <a:lnTo>
                      <a:pt x="2334" y="75"/>
                    </a:lnTo>
                    <a:lnTo>
                      <a:pt x="2410" y="270"/>
                    </a:lnTo>
                    <a:cubicBezTo>
                      <a:pt x="2413" y="279"/>
                      <a:pt x="2419" y="285"/>
                      <a:pt x="2426" y="292"/>
                    </a:cubicBezTo>
                    <a:cubicBezTo>
                      <a:pt x="2430" y="293"/>
                      <a:pt x="2434" y="294"/>
                      <a:pt x="2438" y="294"/>
                    </a:cubicBezTo>
                    <a:cubicBezTo>
                      <a:pt x="2442" y="294"/>
                      <a:pt x="2446" y="293"/>
                      <a:pt x="2451" y="292"/>
                    </a:cubicBezTo>
                    <a:cubicBezTo>
                      <a:pt x="2466" y="282"/>
                      <a:pt x="2476" y="266"/>
                      <a:pt x="2470" y="251"/>
                    </a:cubicBezTo>
                    <a:lnTo>
                      <a:pt x="2413" y="87"/>
                    </a:lnTo>
                    <a:lnTo>
                      <a:pt x="2580" y="31"/>
                    </a:lnTo>
                    <a:cubicBezTo>
                      <a:pt x="2580" y="27"/>
                      <a:pt x="2583" y="27"/>
                      <a:pt x="2602" y="24"/>
                    </a:cubicBezTo>
                    <a:cubicBezTo>
                      <a:pt x="2584" y="11"/>
                      <a:pt x="2568" y="1"/>
                      <a:pt x="2554" y="1"/>
                    </a:cubicBezTo>
                    <a:close/>
                    <a:moveTo>
                      <a:pt x="2784" y="144"/>
                    </a:moveTo>
                    <a:lnTo>
                      <a:pt x="2536" y="358"/>
                    </a:lnTo>
                    <a:cubicBezTo>
                      <a:pt x="2523" y="370"/>
                      <a:pt x="2523" y="386"/>
                      <a:pt x="2536" y="395"/>
                    </a:cubicBezTo>
                    <a:lnTo>
                      <a:pt x="2545" y="405"/>
                    </a:lnTo>
                    <a:cubicBezTo>
                      <a:pt x="2548" y="408"/>
                      <a:pt x="2554" y="410"/>
                      <a:pt x="2560" y="410"/>
                    </a:cubicBezTo>
                    <a:cubicBezTo>
                      <a:pt x="2565" y="410"/>
                      <a:pt x="2572" y="408"/>
                      <a:pt x="2576" y="405"/>
                    </a:cubicBezTo>
                    <a:lnTo>
                      <a:pt x="2822" y="197"/>
                    </a:lnTo>
                    <a:cubicBezTo>
                      <a:pt x="2806" y="175"/>
                      <a:pt x="2797" y="160"/>
                      <a:pt x="2784" y="144"/>
                    </a:cubicBezTo>
                    <a:close/>
                    <a:moveTo>
                      <a:pt x="2869" y="244"/>
                    </a:moveTo>
                    <a:lnTo>
                      <a:pt x="2938" y="392"/>
                    </a:lnTo>
                    <a:lnTo>
                      <a:pt x="2771" y="449"/>
                    </a:lnTo>
                    <a:cubicBezTo>
                      <a:pt x="2756" y="452"/>
                      <a:pt x="2743" y="471"/>
                      <a:pt x="2753" y="487"/>
                    </a:cubicBezTo>
                    <a:cubicBezTo>
                      <a:pt x="2756" y="496"/>
                      <a:pt x="2759" y="502"/>
                      <a:pt x="2768" y="505"/>
                    </a:cubicBezTo>
                    <a:cubicBezTo>
                      <a:pt x="2771" y="509"/>
                      <a:pt x="2775" y="510"/>
                      <a:pt x="2779" y="510"/>
                    </a:cubicBezTo>
                    <a:cubicBezTo>
                      <a:pt x="2783" y="510"/>
                      <a:pt x="2787" y="509"/>
                      <a:pt x="2790" y="505"/>
                    </a:cubicBezTo>
                    <a:lnTo>
                      <a:pt x="2957" y="411"/>
                    </a:lnTo>
                    <a:lnTo>
                      <a:pt x="2957" y="411"/>
                    </a:lnTo>
                    <a:lnTo>
                      <a:pt x="2957" y="427"/>
                    </a:lnTo>
                    <a:cubicBezTo>
                      <a:pt x="2958" y="421"/>
                      <a:pt x="2959" y="415"/>
                      <a:pt x="2960" y="410"/>
                    </a:cubicBezTo>
                    <a:lnTo>
                      <a:pt x="2960" y="410"/>
                    </a:lnTo>
                    <a:lnTo>
                      <a:pt x="2985" y="395"/>
                    </a:lnTo>
                    <a:lnTo>
                      <a:pt x="2960" y="395"/>
                    </a:lnTo>
                    <a:cubicBezTo>
                      <a:pt x="2960" y="338"/>
                      <a:pt x="2922" y="290"/>
                      <a:pt x="2869" y="244"/>
                    </a:cubicBezTo>
                    <a:close/>
                    <a:moveTo>
                      <a:pt x="1212" y="436"/>
                    </a:moveTo>
                    <a:cubicBezTo>
                      <a:pt x="1197" y="436"/>
                      <a:pt x="1183" y="445"/>
                      <a:pt x="1180" y="458"/>
                    </a:cubicBezTo>
                    <a:cubicBezTo>
                      <a:pt x="1177" y="474"/>
                      <a:pt x="1183" y="496"/>
                      <a:pt x="1202" y="499"/>
                    </a:cubicBezTo>
                    <a:lnTo>
                      <a:pt x="1369" y="543"/>
                    </a:lnTo>
                    <a:lnTo>
                      <a:pt x="1328" y="707"/>
                    </a:lnTo>
                    <a:cubicBezTo>
                      <a:pt x="1325" y="723"/>
                      <a:pt x="1334" y="741"/>
                      <a:pt x="1350" y="748"/>
                    </a:cubicBezTo>
                    <a:lnTo>
                      <a:pt x="1353" y="748"/>
                    </a:lnTo>
                    <a:cubicBezTo>
                      <a:pt x="1356" y="749"/>
                      <a:pt x="1360" y="750"/>
                      <a:pt x="1364" y="750"/>
                    </a:cubicBezTo>
                    <a:cubicBezTo>
                      <a:pt x="1368" y="750"/>
                      <a:pt x="1372" y="749"/>
                      <a:pt x="1375" y="748"/>
                    </a:cubicBezTo>
                    <a:cubicBezTo>
                      <a:pt x="1384" y="741"/>
                      <a:pt x="1388" y="735"/>
                      <a:pt x="1391" y="726"/>
                    </a:cubicBezTo>
                    <a:lnTo>
                      <a:pt x="1438" y="528"/>
                    </a:lnTo>
                    <a:lnTo>
                      <a:pt x="1438" y="518"/>
                    </a:lnTo>
                    <a:lnTo>
                      <a:pt x="1419" y="490"/>
                    </a:lnTo>
                    <a:lnTo>
                      <a:pt x="1419" y="487"/>
                    </a:lnTo>
                    <a:lnTo>
                      <a:pt x="1416" y="487"/>
                    </a:lnTo>
                    <a:lnTo>
                      <a:pt x="1218" y="436"/>
                    </a:lnTo>
                    <a:cubicBezTo>
                      <a:pt x="1216" y="436"/>
                      <a:pt x="1214" y="436"/>
                      <a:pt x="1212" y="436"/>
                    </a:cubicBezTo>
                    <a:close/>
                    <a:moveTo>
                      <a:pt x="1118" y="470"/>
                    </a:moveTo>
                    <a:cubicBezTo>
                      <a:pt x="1117" y="470"/>
                      <a:pt x="1115" y="471"/>
                      <a:pt x="1114" y="471"/>
                    </a:cubicBezTo>
                    <a:cubicBezTo>
                      <a:pt x="1098" y="474"/>
                      <a:pt x="1086" y="487"/>
                      <a:pt x="1089" y="502"/>
                    </a:cubicBezTo>
                    <a:lnTo>
                      <a:pt x="1136" y="820"/>
                    </a:lnTo>
                    <a:cubicBezTo>
                      <a:pt x="1136" y="834"/>
                      <a:pt x="1149" y="846"/>
                      <a:pt x="1163" y="846"/>
                    </a:cubicBezTo>
                    <a:cubicBezTo>
                      <a:pt x="1164" y="846"/>
                      <a:pt x="1166" y="846"/>
                      <a:pt x="1167" y="845"/>
                    </a:cubicBezTo>
                    <a:lnTo>
                      <a:pt x="1180" y="845"/>
                    </a:lnTo>
                    <a:cubicBezTo>
                      <a:pt x="1186" y="842"/>
                      <a:pt x="1196" y="829"/>
                      <a:pt x="1193" y="817"/>
                    </a:cubicBezTo>
                    <a:lnTo>
                      <a:pt x="1145" y="496"/>
                    </a:lnTo>
                    <a:cubicBezTo>
                      <a:pt x="1145" y="482"/>
                      <a:pt x="1130" y="470"/>
                      <a:pt x="1118" y="470"/>
                    </a:cubicBezTo>
                    <a:close/>
                    <a:moveTo>
                      <a:pt x="862" y="804"/>
                    </a:moveTo>
                    <a:cubicBezTo>
                      <a:pt x="853" y="826"/>
                      <a:pt x="850" y="845"/>
                      <a:pt x="840" y="867"/>
                    </a:cubicBezTo>
                    <a:lnTo>
                      <a:pt x="998" y="908"/>
                    </a:lnTo>
                    <a:cubicBezTo>
                      <a:pt x="1002" y="910"/>
                      <a:pt x="1006" y="910"/>
                      <a:pt x="1010" y="910"/>
                    </a:cubicBezTo>
                    <a:cubicBezTo>
                      <a:pt x="1014" y="910"/>
                      <a:pt x="1018" y="910"/>
                      <a:pt x="1023" y="908"/>
                    </a:cubicBezTo>
                    <a:cubicBezTo>
                      <a:pt x="1029" y="905"/>
                      <a:pt x="1032" y="896"/>
                      <a:pt x="1038" y="889"/>
                    </a:cubicBezTo>
                    <a:cubicBezTo>
                      <a:pt x="1045" y="870"/>
                      <a:pt x="1035" y="851"/>
                      <a:pt x="1020" y="845"/>
                    </a:cubicBezTo>
                    <a:lnTo>
                      <a:pt x="1013" y="845"/>
                    </a:lnTo>
                    <a:lnTo>
                      <a:pt x="862" y="804"/>
                    </a:lnTo>
                    <a:close/>
                    <a:moveTo>
                      <a:pt x="1963" y="1276"/>
                    </a:moveTo>
                    <a:cubicBezTo>
                      <a:pt x="1955" y="1276"/>
                      <a:pt x="1946" y="1279"/>
                      <a:pt x="1938" y="1286"/>
                    </a:cubicBezTo>
                    <a:lnTo>
                      <a:pt x="1793" y="1430"/>
                    </a:lnTo>
                    <a:lnTo>
                      <a:pt x="1793" y="1433"/>
                    </a:lnTo>
                    <a:lnTo>
                      <a:pt x="1793" y="1446"/>
                    </a:lnTo>
                    <a:lnTo>
                      <a:pt x="1793" y="1449"/>
                    </a:lnTo>
                    <a:lnTo>
                      <a:pt x="1938" y="1597"/>
                    </a:lnTo>
                    <a:cubicBezTo>
                      <a:pt x="1947" y="1603"/>
                      <a:pt x="1954" y="1603"/>
                      <a:pt x="1963" y="1603"/>
                    </a:cubicBezTo>
                    <a:cubicBezTo>
                      <a:pt x="1969" y="1603"/>
                      <a:pt x="1979" y="1600"/>
                      <a:pt x="1985" y="1597"/>
                    </a:cubicBezTo>
                    <a:cubicBezTo>
                      <a:pt x="1998" y="1584"/>
                      <a:pt x="1998" y="1565"/>
                      <a:pt x="1985" y="1547"/>
                    </a:cubicBezTo>
                    <a:lnTo>
                      <a:pt x="1863" y="1455"/>
                    </a:lnTo>
                    <a:lnTo>
                      <a:pt x="1985" y="1333"/>
                    </a:lnTo>
                    <a:cubicBezTo>
                      <a:pt x="1998" y="1320"/>
                      <a:pt x="1998" y="1301"/>
                      <a:pt x="1985" y="1286"/>
                    </a:cubicBezTo>
                    <a:cubicBezTo>
                      <a:pt x="1979" y="1279"/>
                      <a:pt x="1971" y="1276"/>
                      <a:pt x="1963" y="1276"/>
                    </a:cubicBezTo>
                    <a:close/>
                    <a:moveTo>
                      <a:pt x="2435" y="1292"/>
                    </a:moveTo>
                    <a:cubicBezTo>
                      <a:pt x="2426" y="1292"/>
                      <a:pt x="2418" y="1295"/>
                      <a:pt x="2410" y="1301"/>
                    </a:cubicBezTo>
                    <a:cubicBezTo>
                      <a:pt x="2397" y="1314"/>
                      <a:pt x="2397" y="1333"/>
                      <a:pt x="2410" y="1348"/>
                    </a:cubicBezTo>
                    <a:lnTo>
                      <a:pt x="2532" y="1471"/>
                    </a:lnTo>
                    <a:lnTo>
                      <a:pt x="2410" y="1591"/>
                    </a:lnTo>
                    <a:cubicBezTo>
                      <a:pt x="2397" y="1603"/>
                      <a:pt x="2397" y="1622"/>
                      <a:pt x="2410" y="1638"/>
                    </a:cubicBezTo>
                    <a:cubicBezTo>
                      <a:pt x="2419" y="1647"/>
                      <a:pt x="2426" y="1647"/>
                      <a:pt x="2435" y="1647"/>
                    </a:cubicBezTo>
                    <a:cubicBezTo>
                      <a:pt x="2441" y="1647"/>
                      <a:pt x="2451" y="1644"/>
                      <a:pt x="2457" y="1638"/>
                    </a:cubicBezTo>
                    <a:lnTo>
                      <a:pt x="2602" y="1493"/>
                    </a:lnTo>
                    <a:lnTo>
                      <a:pt x="2602" y="1490"/>
                    </a:lnTo>
                    <a:lnTo>
                      <a:pt x="2602" y="1477"/>
                    </a:lnTo>
                    <a:lnTo>
                      <a:pt x="2595" y="1458"/>
                    </a:lnTo>
                    <a:lnTo>
                      <a:pt x="2602" y="1449"/>
                    </a:lnTo>
                    <a:lnTo>
                      <a:pt x="2602" y="1446"/>
                    </a:lnTo>
                    <a:lnTo>
                      <a:pt x="2457" y="1301"/>
                    </a:lnTo>
                    <a:cubicBezTo>
                      <a:pt x="2451" y="1295"/>
                      <a:pt x="2443" y="1292"/>
                      <a:pt x="2435" y="1292"/>
                    </a:cubicBezTo>
                    <a:close/>
                    <a:moveTo>
                      <a:pt x="2288" y="1302"/>
                    </a:moveTo>
                    <a:cubicBezTo>
                      <a:pt x="2277" y="1302"/>
                      <a:pt x="2267" y="1308"/>
                      <a:pt x="2265" y="1320"/>
                    </a:cubicBezTo>
                    <a:lnTo>
                      <a:pt x="2139" y="1619"/>
                    </a:lnTo>
                    <a:cubicBezTo>
                      <a:pt x="2130" y="1635"/>
                      <a:pt x="2139" y="1650"/>
                      <a:pt x="2155" y="1654"/>
                    </a:cubicBezTo>
                    <a:lnTo>
                      <a:pt x="2168" y="1654"/>
                    </a:lnTo>
                    <a:cubicBezTo>
                      <a:pt x="2177" y="1654"/>
                      <a:pt x="2190" y="1647"/>
                      <a:pt x="2193" y="1638"/>
                    </a:cubicBezTo>
                    <a:lnTo>
                      <a:pt x="2319" y="1339"/>
                    </a:lnTo>
                    <a:cubicBezTo>
                      <a:pt x="2325" y="1323"/>
                      <a:pt x="2315" y="1314"/>
                      <a:pt x="2300" y="1308"/>
                    </a:cubicBezTo>
                    <a:lnTo>
                      <a:pt x="2300" y="1304"/>
                    </a:lnTo>
                    <a:cubicBezTo>
                      <a:pt x="2296" y="1303"/>
                      <a:pt x="2292" y="1302"/>
                      <a:pt x="2288" y="1302"/>
                    </a:cubicBezTo>
                    <a:close/>
                    <a:moveTo>
                      <a:pt x="3379" y="2051"/>
                    </a:moveTo>
                    <a:cubicBezTo>
                      <a:pt x="3366" y="2051"/>
                      <a:pt x="3353" y="2062"/>
                      <a:pt x="3350" y="2075"/>
                    </a:cubicBezTo>
                    <a:cubicBezTo>
                      <a:pt x="3347" y="2091"/>
                      <a:pt x="3357" y="2110"/>
                      <a:pt x="3372" y="2116"/>
                    </a:cubicBezTo>
                    <a:lnTo>
                      <a:pt x="3539" y="2157"/>
                    </a:lnTo>
                    <a:lnTo>
                      <a:pt x="3479" y="2295"/>
                    </a:lnTo>
                    <a:cubicBezTo>
                      <a:pt x="3476" y="2311"/>
                      <a:pt x="3482" y="2330"/>
                      <a:pt x="3504" y="2333"/>
                    </a:cubicBezTo>
                    <a:cubicBezTo>
                      <a:pt x="3507" y="2336"/>
                      <a:pt x="3511" y="2338"/>
                      <a:pt x="3515" y="2338"/>
                    </a:cubicBezTo>
                    <a:cubicBezTo>
                      <a:pt x="3519" y="2338"/>
                      <a:pt x="3523" y="2336"/>
                      <a:pt x="3526" y="2333"/>
                    </a:cubicBezTo>
                    <a:cubicBezTo>
                      <a:pt x="3536" y="2330"/>
                      <a:pt x="3539" y="2323"/>
                      <a:pt x="3542" y="2314"/>
                    </a:cubicBezTo>
                    <a:lnTo>
                      <a:pt x="3589" y="2119"/>
                    </a:lnTo>
                    <a:lnTo>
                      <a:pt x="3589" y="2116"/>
                    </a:lnTo>
                    <a:lnTo>
                      <a:pt x="3589" y="2103"/>
                    </a:lnTo>
                    <a:lnTo>
                      <a:pt x="3586" y="2103"/>
                    </a:lnTo>
                    <a:lnTo>
                      <a:pt x="3388" y="2053"/>
                    </a:lnTo>
                    <a:cubicBezTo>
                      <a:pt x="3385" y="2052"/>
                      <a:pt x="3382" y="2051"/>
                      <a:pt x="3379" y="2051"/>
                    </a:cubicBezTo>
                    <a:close/>
                    <a:moveTo>
                      <a:pt x="1183" y="2100"/>
                    </a:moveTo>
                    <a:lnTo>
                      <a:pt x="982" y="2141"/>
                    </a:lnTo>
                    <a:cubicBezTo>
                      <a:pt x="966" y="2147"/>
                      <a:pt x="957" y="2163"/>
                      <a:pt x="960" y="2182"/>
                    </a:cubicBezTo>
                    <a:cubicBezTo>
                      <a:pt x="962" y="2195"/>
                      <a:pt x="973" y="2206"/>
                      <a:pt x="988" y="2206"/>
                    </a:cubicBezTo>
                    <a:cubicBezTo>
                      <a:pt x="991" y="2206"/>
                      <a:pt x="994" y="2205"/>
                      <a:pt x="998" y="2204"/>
                    </a:cubicBezTo>
                    <a:lnTo>
                      <a:pt x="1167" y="2169"/>
                    </a:lnTo>
                    <a:lnTo>
                      <a:pt x="1208" y="2339"/>
                    </a:lnTo>
                    <a:cubicBezTo>
                      <a:pt x="1211" y="2352"/>
                      <a:pt x="1222" y="2363"/>
                      <a:pt x="1236" y="2363"/>
                    </a:cubicBezTo>
                    <a:cubicBezTo>
                      <a:pt x="1239" y="2363"/>
                      <a:pt x="1243" y="2362"/>
                      <a:pt x="1246" y="2361"/>
                    </a:cubicBezTo>
                    <a:cubicBezTo>
                      <a:pt x="1255" y="2358"/>
                      <a:pt x="1262" y="2355"/>
                      <a:pt x="1265" y="2345"/>
                    </a:cubicBezTo>
                    <a:cubicBezTo>
                      <a:pt x="1274" y="2333"/>
                      <a:pt x="1274" y="2317"/>
                      <a:pt x="1262" y="2308"/>
                    </a:cubicBezTo>
                    <a:cubicBezTo>
                      <a:pt x="1259" y="2308"/>
                      <a:pt x="1249" y="2305"/>
                      <a:pt x="1249" y="2305"/>
                    </a:cubicBezTo>
                    <a:lnTo>
                      <a:pt x="1202" y="2103"/>
                    </a:lnTo>
                    <a:lnTo>
                      <a:pt x="1202" y="2100"/>
                    </a:lnTo>
                    <a:close/>
                    <a:moveTo>
                      <a:pt x="3278" y="2084"/>
                    </a:moveTo>
                    <a:cubicBezTo>
                      <a:pt x="3262" y="2084"/>
                      <a:pt x="3253" y="2100"/>
                      <a:pt x="3256" y="2116"/>
                    </a:cubicBezTo>
                    <a:lnTo>
                      <a:pt x="3303" y="2434"/>
                    </a:lnTo>
                    <a:cubicBezTo>
                      <a:pt x="3303" y="2449"/>
                      <a:pt x="3319" y="2456"/>
                      <a:pt x="3334" y="2456"/>
                    </a:cubicBezTo>
                    <a:lnTo>
                      <a:pt x="3347" y="2456"/>
                    </a:lnTo>
                    <a:cubicBezTo>
                      <a:pt x="3357" y="2452"/>
                      <a:pt x="3363" y="2440"/>
                      <a:pt x="3363" y="2430"/>
                    </a:cubicBezTo>
                    <a:lnTo>
                      <a:pt x="3309" y="2106"/>
                    </a:lnTo>
                    <a:cubicBezTo>
                      <a:pt x="3309" y="2091"/>
                      <a:pt x="3294" y="2084"/>
                      <a:pt x="3278" y="2084"/>
                    </a:cubicBezTo>
                    <a:close/>
                    <a:moveTo>
                      <a:pt x="3039" y="2240"/>
                    </a:moveTo>
                    <a:cubicBezTo>
                      <a:pt x="3025" y="2240"/>
                      <a:pt x="3010" y="2251"/>
                      <a:pt x="3007" y="2264"/>
                    </a:cubicBezTo>
                    <a:lnTo>
                      <a:pt x="2960" y="2462"/>
                    </a:lnTo>
                    <a:lnTo>
                      <a:pt x="2960" y="2465"/>
                    </a:lnTo>
                    <a:lnTo>
                      <a:pt x="2960" y="2468"/>
                    </a:lnTo>
                    <a:lnTo>
                      <a:pt x="3158" y="2518"/>
                    </a:lnTo>
                    <a:cubicBezTo>
                      <a:pt x="3161" y="2520"/>
                      <a:pt x="3165" y="2521"/>
                      <a:pt x="3169" y="2521"/>
                    </a:cubicBezTo>
                    <a:cubicBezTo>
                      <a:pt x="3173" y="2521"/>
                      <a:pt x="3177" y="2520"/>
                      <a:pt x="3180" y="2518"/>
                    </a:cubicBezTo>
                    <a:cubicBezTo>
                      <a:pt x="3190" y="2515"/>
                      <a:pt x="3193" y="2506"/>
                      <a:pt x="3196" y="2500"/>
                    </a:cubicBezTo>
                    <a:cubicBezTo>
                      <a:pt x="3199" y="2496"/>
                      <a:pt x="3199" y="2493"/>
                      <a:pt x="3196" y="2487"/>
                    </a:cubicBezTo>
                    <a:lnTo>
                      <a:pt x="3033" y="2446"/>
                    </a:lnTo>
                    <a:lnTo>
                      <a:pt x="3070" y="2279"/>
                    </a:lnTo>
                    <a:cubicBezTo>
                      <a:pt x="3073" y="2264"/>
                      <a:pt x="3067" y="2245"/>
                      <a:pt x="3048" y="2242"/>
                    </a:cubicBezTo>
                    <a:cubicBezTo>
                      <a:pt x="3045" y="2241"/>
                      <a:pt x="3042" y="2240"/>
                      <a:pt x="3039" y="2240"/>
                    </a:cubicBezTo>
                    <a:close/>
                    <a:moveTo>
                      <a:pt x="914" y="2229"/>
                    </a:moveTo>
                    <a:cubicBezTo>
                      <a:pt x="909" y="2229"/>
                      <a:pt x="904" y="2230"/>
                      <a:pt x="900" y="2232"/>
                    </a:cubicBezTo>
                    <a:cubicBezTo>
                      <a:pt x="887" y="2242"/>
                      <a:pt x="884" y="2261"/>
                      <a:pt x="891" y="2273"/>
                    </a:cubicBezTo>
                    <a:lnTo>
                      <a:pt x="1076" y="2540"/>
                    </a:lnTo>
                    <a:cubicBezTo>
                      <a:pt x="1082" y="2547"/>
                      <a:pt x="1093" y="2551"/>
                      <a:pt x="1102" y="2551"/>
                    </a:cubicBezTo>
                    <a:cubicBezTo>
                      <a:pt x="1108" y="2551"/>
                      <a:pt x="1113" y="2550"/>
                      <a:pt x="1117" y="2547"/>
                    </a:cubicBezTo>
                    <a:cubicBezTo>
                      <a:pt x="1120" y="2547"/>
                      <a:pt x="1120" y="2544"/>
                      <a:pt x="1123" y="2540"/>
                    </a:cubicBezTo>
                    <a:cubicBezTo>
                      <a:pt x="1130" y="2531"/>
                      <a:pt x="1133" y="2518"/>
                      <a:pt x="1123" y="2509"/>
                    </a:cubicBezTo>
                    <a:lnTo>
                      <a:pt x="941" y="2242"/>
                    </a:lnTo>
                    <a:cubicBezTo>
                      <a:pt x="935" y="2233"/>
                      <a:pt x="924" y="2229"/>
                      <a:pt x="914" y="2229"/>
                    </a:cubicBezTo>
                    <a:close/>
                    <a:moveTo>
                      <a:pt x="793" y="2480"/>
                    </a:moveTo>
                    <a:cubicBezTo>
                      <a:pt x="791" y="2480"/>
                      <a:pt x="789" y="2480"/>
                      <a:pt x="787" y="2481"/>
                    </a:cubicBezTo>
                    <a:cubicBezTo>
                      <a:pt x="771" y="2484"/>
                      <a:pt x="759" y="2500"/>
                      <a:pt x="762" y="2518"/>
                    </a:cubicBezTo>
                    <a:lnTo>
                      <a:pt x="809" y="2720"/>
                    </a:lnTo>
                    <a:lnTo>
                      <a:pt x="809" y="2723"/>
                    </a:lnTo>
                    <a:lnTo>
                      <a:pt x="809" y="2729"/>
                    </a:lnTo>
                    <a:lnTo>
                      <a:pt x="821" y="2729"/>
                    </a:lnTo>
                    <a:lnTo>
                      <a:pt x="1023" y="2685"/>
                    </a:lnTo>
                    <a:cubicBezTo>
                      <a:pt x="1029" y="2682"/>
                      <a:pt x="1038" y="2676"/>
                      <a:pt x="1042" y="2669"/>
                    </a:cubicBezTo>
                    <a:cubicBezTo>
                      <a:pt x="1045" y="2670"/>
                      <a:pt x="1048" y="2671"/>
                      <a:pt x="1051" y="2671"/>
                    </a:cubicBezTo>
                    <a:cubicBezTo>
                      <a:pt x="1057" y="2671"/>
                      <a:pt x="1064" y="2668"/>
                      <a:pt x="1070" y="2660"/>
                    </a:cubicBezTo>
                    <a:cubicBezTo>
                      <a:pt x="1067" y="2646"/>
                      <a:pt x="1055" y="2637"/>
                      <a:pt x="1037" y="2637"/>
                    </a:cubicBezTo>
                    <a:cubicBezTo>
                      <a:pt x="1035" y="2637"/>
                      <a:pt x="1032" y="2638"/>
                      <a:pt x="1029" y="2638"/>
                    </a:cubicBezTo>
                    <a:lnTo>
                      <a:pt x="862" y="2673"/>
                    </a:lnTo>
                    <a:lnTo>
                      <a:pt x="821" y="2503"/>
                    </a:lnTo>
                    <a:cubicBezTo>
                      <a:pt x="819" y="2489"/>
                      <a:pt x="806" y="2480"/>
                      <a:pt x="793" y="2480"/>
                    </a:cubicBezTo>
                    <a:close/>
                    <a:moveTo>
                      <a:pt x="1881" y="2955"/>
                    </a:moveTo>
                    <a:cubicBezTo>
                      <a:pt x="1878" y="2955"/>
                      <a:pt x="1875" y="2955"/>
                      <a:pt x="1872" y="2956"/>
                    </a:cubicBezTo>
                    <a:lnTo>
                      <a:pt x="1702" y="3022"/>
                    </a:lnTo>
                    <a:lnTo>
                      <a:pt x="1702" y="3028"/>
                    </a:lnTo>
                    <a:lnTo>
                      <a:pt x="1737" y="3223"/>
                    </a:lnTo>
                    <a:cubicBezTo>
                      <a:pt x="1743" y="3232"/>
                      <a:pt x="1746" y="3239"/>
                      <a:pt x="1752" y="3242"/>
                    </a:cubicBezTo>
                    <a:cubicBezTo>
                      <a:pt x="1757" y="3244"/>
                      <a:pt x="1762" y="3246"/>
                      <a:pt x="1766" y="3246"/>
                    </a:cubicBezTo>
                    <a:cubicBezTo>
                      <a:pt x="1779" y="3246"/>
                      <a:pt x="1792" y="3238"/>
                      <a:pt x="1796" y="3226"/>
                    </a:cubicBezTo>
                    <a:cubicBezTo>
                      <a:pt x="1800" y="3220"/>
                      <a:pt x="1800" y="3210"/>
                      <a:pt x="1796" y="3204"/>
                    </a:cubicBezTo>
                    <a:lnTo>
                      <a:pt x="1746" y="3037"/>
                    </a:lnTo>
                    <a:lnTo>
                      <a:pt x="1910" y="2984"/>
                    </a:lnTo>
                    <a:cubicBezTo>
                      <a:pt x="1916" y="2981"/>
                      <a:pt x="1916" y="2981"/>
                      <a:pt x="1973" y="2974"/>
                    </a:cubicBezTo>
                    <a:cubicBezTo>
                      <a:pt x="1918" y="2961"/>
                      <a:pt x="1897" y="2955"/>
                      <a:pt x="1881" y="2955"/>
                    </a:cubicBezTo>
                    <a:close/>
                    <a:moveTo>
                      <a:pt x="2135" y="3093"/>
                    </a:moveTo>
                    <a:cubicBezTo>
                      <a:pt x="2128" y="3093"/>
                      <a:pt x="2120" y="3096"/>
                      <a:pt x="2114" y="3100"/>
                    </a:cubicBezTo>
                    <a:lnTo>
                      <a:pt x="1869" y="3311"/>
                    </a:lnTo>
                    <a:cubicBezTo>
                      <a:pt x="1856" y="3320"/>
                      <a:pt x="1856" y="3336"/>
                      <a:pt x="1869" y="3349"/>
                    </a:cubicBezTo>
                    <a:lnTo>
                      <a:pt x="1875" y="3358"/>
                    </a:lnTo>
                    <a:cubicBezTo>
                      <a:pt x="1880" y="3361"/>
                      <a:pt x="1885" y="3363"/>
                      <a:pt x="1890" y="3363"/>
                    </a:cubicBezTo>
                    <a:cubicBezTo>
                      <a:pt x="1895" y="3363"/>
                      <a:pt x="1900" y="3361"/>
                      <a:pt x="1907" y="3358"/>
                    </a:cubicBezTo>
                    <a:lnTo>
                      <a:pt x="2155" y="3144"/>
                    </a:lnTo>
                    <a:cubicBezTo>
                      <a:pt x="2168" y="3138"/>
                      <a:pt x="2171" y="3116"/>
                      <a:pt x="2158" y="3107"/>
                    </a:cubicBezTo>
                    <a:lnTo>
                      <a:pt x="2158" y="3107"/>
                    </a:lnTo>
                    <a:cubicBezTo>
                      <a:pt x="2158" y="3107"/>
                      <a:pt x="2158" y="3108"/>
                      <a:pt x="2158" y="3108"/>
                    </a:cubicBezTo>
                    <a:cubicBezTo>
                      <a:pt x="2157" y="3108"/>
                      <a:pt x="2155" y="3105"/>
                      <a:pt x="2155" y="3100"/>
                    </a:cubicBezTo>
                    <a:cubicBezTo>
                      <a:pt x="2149" y="3096"/>
                      <a:pt x="2142" y="3093"/>
                      <a:pt x="2135" y="3093"/>
                    </a:cubicBezTo>
                    <a:close/>
                    <a:moveTo>
                      <a:pt x="2242" y="3103"/>
                    </a:moveTo>
                    <a:cubicBezTo>
                      <a:pt x="2238" y="3103"/>
                      <a:pt x="2234" y="3104"/>
                      <a:pt x="2231" y="3107"/>
                    </a:cubicBezTo>
                    <a:cubicBezTo>
                      <a:pt x="2215" y="3110"/>
                      <a:pt x="2202" y="3129"/>
                      <a:pt x="2208" y="3144"/>
                    </a:cubicBezTo>
                    <a:lnTo>
                      <a:pt x="2262" y="3311"/>
                    </a:lnTo>
                    <a:lnTo>
                      <a:pt x="2098" y="3365"/>
                    </a:lnTo>
                    <a:cubicBezTo>
                      <a:pt x="2083" y="3368"/>
                      <a:pt x="2073" y="3390"/>
                      <a:pt x="2080" y="3405"/>
                    </a:cubicBezTo>
                    <a:lnTo>
                      <a:pt x="2080" y="3409"/>
                    </a:lnTo>
                    <a:cubicBezTo>
                      <a:pt x="2083" y="3415"/>
                      <a:pt x="2089" y="3424"/>
                      <a:pt x="2095" y="3427"/>
                    </a:cubicBezTo>
                    <a:cubicBezTo>
                      <a:pt x="2100" y="3429"/>
                      <a:pt x="2104" y="3430"/>
                      <a:pt x="2108" y="3430"/>
                    </a:cubicBezTo>
                    <a:cubicBezTo>
                      <a:pt x="2112" y="3430"/>
                      <a:pt x="2116" y="3429"/>
                      <a:pt x="2120" y="3427"/>
                    </a:cubicBezTo>
                    <a:lnTo>
                      <a:pt x="2312" y="3361"/>
                    </a:lnTo>
                    <a:lnTo>
                      <a:pt x="2315" y="3361"/>
                    </a:lnTo>
                    <a:cubicBezTo>
                      <a:pt x="2319" y="3358"/>
                      <a:pt x="2331" y="3330"/>
                      <a:pt x="2331" y="3327"/>
                    </a:cubicBezTo>
                    <a:lnTo>
                      <a:pt x="2331" y="3320"/>
                    </a:lnTo>
                    <a:lnTo>
                      <a:pt x="2268" y="3125"/>
                    </a:lnTo>
                    <a:cubicBezTo>
                      <a:pt x="2263" y="3113"/>
                      <a:pt x="2253" y="3103"/>
                      <a:pt x="2242" y="3103"/>
                    </a:cubicBezTo>
                    <a:close/>
                    <a:moveTo>
                      <a:pt x="3398" y="3355"/>
                    </a:moveTo>
                    <a:cubicBezTo>
                      <a:pt x="3390" y="3355"/>
                      <a:pt x="3380" y="3358"/>
                      <a:pt x="3372" y="3365"/>
                    </a:cubicBezTo>
                    <a:lnTo>
                      <a:pt x="3228" y="3509"/>
                    </a:lnTo>
                    <a:lnTo>
                      <a:pt x="3228" y="3515"/>
                    </a:lnTo>
                    <a:lnTo>
                      <a:pt x="3228" y="3519"/>
                    </a:lnTo>
                    <a:lnTo>
                      <a:pt x="3372" y="3663"/>
                    </a:lnTo>
                    <a:cubicBezTo>
                      <a:pt x="3382" y="3673"/>
                      <a:pt x="3388" y="3673"/>
                      <a:pt x="3397" y="3673"/>
                    </a:cubicBezTo>
                    <a:cubicBezTo>
                      <a:pt x="3404" y="3673"/>
                      <a:pt x="3413" y="3666"/>
                      <a:pt x="3419" y="3663"/>
                    </a:cubicBezTo>
                    <a:cubicBezTo>
                      <a:pt x="3432" y="3651"/>
                      <a:pt x="3432" y="3629"/>
                      <a:pt x="3419" y="3616"/>
                    </a:cubicBezTo>
                    <a:lnTo>
                      <a:pt x="3300" y="3534"/>
                    </a:lnTo>
                    <a:lnTo>
                      <a:pt x="3419" y="3412"/>
                    </a:lnTo>
                    <a:cubicBezTo>
                      <a:pt x="3432" y="3399"/>
                      <a:pt x="3432" y="3380"/>
                      <a:pt x="3419" y="3365"/>
                    </a:cubicBezTo>
                    <a:cubicBezTo>
                      <a:pt x="3415" y="3358"/>
                      <a:pt x="3407" y="3355"/>
                      <a:pt x="3398" y="3355"/>
                    </a:cubicBezTo>
                    <a:close/>
                    <a:moveTo>
                      <a:pt x="3712" y="3362"/>
                    </a:moveTo>
                    <a:cubicBezTo>
                      <a:pt x="3701" y="3362"/>
                      <a:pt x="3691" y="3369"/>
                      <a:pt x="3687" y="3380"/>
                    </a:cubicBezTo>
                    <a:lnTo>
                      <a:pt x="3561" y="3679"/>
                    </a:lnTo>
                    <a:cubicBezTo>
                      <a:pt x="3555" y="3695"/>
                      <a:pt x="3561" y="3710"/>
                      <a:pt x="3577" y="3714"/>
                    </a:cubicBezTo>
                    <a:lnTo>
                      <a:pt x="3589" y="3714"/>
                    </a:lnTo>
                    <a:cubicBezTo>
                      <a:pt x="3602" y="3714"/>
                      <a:pt x="3614" y="3707"/>
                      <a:pt x="3618" y="3698"/>
                    </a:cubicBezTo>
                    <a:lnTo>
                      <a:pt x="3743" y="3399"/>
                    </a:lnTo>
                    <a:cubicBezTo>
                      <a:pt x="3747" y="3383"/>
                      <a:pt x="3734" y="3374"/>
                      <a:pt x="3724" y="3368"/>
                    </a:cubicBezTo>
                    <a:lnTo>
                      <a:pt x="3724" y="3365"/>
                    </a:lnTo>
                    <a:cubicBezTo>
                      <a:pt x="3720" y="3363"/>
                      <a:pt x="3716" y="3362"/>
                      <a:pt x="3712" y="3362"/>
                    </a:cubicBezTo>
                    <a:close/>
                    <a:moveTo>
                      <a:pt x="3781" y="3368"/>
                    </a:moveTo>
                    <a:cubicBezTo>
                      <a:pt x="3772" y="3368"/>
                      <a:pt x="3764" y="3371"/>
                      <a:pt x="3756" y="3377"/>
                    </a:cubicBezTo>
                    <a:cubicBezTo>
                      <a:pt x="3743" y="3390"/>
                      <a:pt x="3743" y="3409"/>
                      <a:pt x="3756" y="3424"/>
                    </a:cubicBezTo>
                    <a:lnTo>
                      <a:pt x="3875" y="3547"/>
                    </a:lnTo>
                    <a:lnTo>
                      <a:pt x="3756" y="3666"/>
                    </a:lnTo>
                    <a:cubicBezTo>
                      <a:pt x="3743" y="3679"/>
                      <a:pt x="3743" y="3704"/>
                      <a:pt x="3756" y="3714"/>
                    </a:cubicBezTo>
                    <a:cubicBezTo>
                      <a:pt x="3762" y="3723"/>
                      <a:pt x="3772" y="3723"/>
                      <a:pt x="3778" y="3723"/>
                    </a:cubicBezTo>
                    <a:cubicBezTo>
                      <a:pt x="3787" y="3723"/>
                      <a:pt x="3794" y="3720"/>
                      <a:pt x="3800" y="3714"/>
                    </a:cubicBezTo>
                    <a:lnTo>
                      <a:pt x="3948" y="3569"/>
                    </a:lnTo>
                    <a:lnTo>
                      <a:pt x="3948" y="3556"/>
                    </a:lnTo>
                    <a:lnTo>
                      <a:pt x="3935" y="3534"/>
                    </a:lnTo>
                    <a:lnTo>
                      <a:pt x="3948" y="3525"/>
                    </a:lnTo>
                    <a:lnTo>
                      <a:pt x="3948" y="3522"/>
                    </a:lnTo>
                    <a:lnTo>
                      <a:pt x="3803" y="3377"/>
                    </a:lnTo>
                    <a:cubicBezTo>
                      <a:pt x="3797" y="3371"/>
                      <a:pt x="3789" y="3368"/>
                      <a:pt x="3781" y="3368"/>
                    </a:cubicBezTo>
                    <a:close/>
                    <a:moveTo>
                      <a:pt x="1005" y="4025"/>
                    </a:moveTo>
                    <a:cubicBezTo>
                      <a:pt x="991" y="4025"/>
                      <a:pt x="975" y="4036"/>
                      <a:pt x="972" y="4050"/>
                    </a:cubicBezTo>
                    <a:cubicBezTo>
                      <a:pt x="966" y="4066"/>
                      <a:pt x="976" y="4085"/>
                      <a:pt x="991" y="4088"/>
                    </a:cubicBezTo>
                    <a:lnTo>
                      <a:pt x="994" y="4088"/>
                    </a:lnTo>
                    <a:lnTo>
                      <a:pt x="1161" y="4132"/>
                    </a:lnTo>
                    <a:lnTo>
                      <a:pt x="1120" y="4295"/>
                    </a:lnTo>
                    <a:cubicBezTo>
                      <a:pt x="1117" y="4311"/>
                      <a:pt x="1123" y="4333"/>
                      <a:pt x="1139" y="4336"/>
                    </a:cubicBezTo>
                    <a:lnTo>
                      <a:pt x="1145" y="4336"/>
                    </a:lnTo>
                    <a:cubicBezTo>
                      <a:pt x="1149" y="4338"/>
                      <a:pt x="1152" y="4339"/>
                      <a:pt x="1156" y="4339"/>
                    </a:cubicBezTo>
                    <a:cubicBezTo>
                      <a:pt x="1160" y="4339"/>
                      <a:pt x="1164" y="4338"/>
                      <a:pt x="1167" y="4336"/>
                    </a:cubicBezTo>
                    <a:cubicBezTo>
                      <a:pt x="1177" y="4333"/>
                      <a:pt x="1180" y="4324"/>
                      <a:pt x="1183" y="4318"/>
                    </a:cubicBezTo>
                    <a:lnTo>
                      <a:pt x="1230" y="4116"/>
                    </a:lnTo>
                    <a:cubicBezTo>
                      <a:pt x="1227" y="4116"/>
                      <a:pt x="1211" y="4082"/>
                      <a:pt x="1211" y="4082"/>
                    </a:cubicBezTo>
                    <a:lnTo>
                      <a:pt x="1211" y="4075"/>
                    </a:lnTo>
                    <a:lnTo>
                      <a:pt x="1208" y="4075"/>
                    </a:lnTo>
                    <a:lnTo>
                      <a:pt x="1010" y="4025"/>
                    </a:lnTo>
                    <a:cubicBezTo>
                      <a:pt x="1009" y="4025"/>
                      <a:pt x="1007" y="4025"/>
                      <a:pt x="1005" y="4025"/>
                    </a:cubicBezTo>
                    <a:close/>
                    <a:moveTo>
                      <a:pt x="887" y="4009"/>
                    </a:moveTo>
                    <a:cubicBezTo>
                      <a:pt x="872" y="4012"/>
                      <a:pt x="862" y="4025"/>
                      <a:pt x="865" y="4041"/>
                    </a:cubicBezTo>
                    <a:lnTo>
                      <a:pt x="910" y="4358"/>
                    </a:lnTo>
                    <a:cubicBezTo>
                      <a:pt x="912" y="4372"/>
                      <a:pt x="923" y="4384"/>
                      <a:pt x="936" y="4384"/>
                    </a:cubicBezTo>
                    <a:cubicBezTo>
                      <a:pt x="938" y="4384"/>
                      <a:pt x="939" y="4384"/>
                      <a:pt x="941" y="4384"/>
                    </a:cubicBezTo>
                    <a:lnTo>
                      <a:pt x="950" y="4384"/>
                    </a:lnTo>
                    <a:cubicBezTo>
                      <a:pt x="960" y="4377"/>
                      <a:pt x="966" y="4368"/>
                      <a:pt x="963" y="4355"/>
                    </a:cubicBezTo>
                    <a:lnTo>
                      <a:pt x="916" y="4038"/>
                    </a:lnTo>
                    <a:cubicBezTo>
                      <a:pt x="916" y="4022"/>
                      <a:pt x="903" y="4009"/>
                      <a:pt x="887" y="4009"/>
                    </a:cubicBezTo>
                    <a:close/>
                    <a:moveTo>
                      <a:pt x="631" y="4166"/>
                    </a:moveTo>
                    <a:cubicBezTo>
                      <a:pt x="616" y="4166"/>
                      <a:pt x="601" y="4178"/>
                      <a:pt x="598" y="4192"/>
                    </a:cubicBezTo>
                    <a:lnTo>
                      <a:pt x="551" y="4387"/>
                    </a:lnTo>
                    <a:cubicBezTo>
                      <a:pt x="551" y="4387"/>
                      <a:pt x="551" y="4390"/>
                      <a:pt x="542" y="4390"/>
                    </a:cubicBezTo>
                    <a:lnTo>
                      <a:pt x="542" y="4434"/>
                    </a:lnTo>
                    <a:lnTo>
                      <a:pt x="554" y="4434"/>
                    </a:lnTo>
                    <a:lnTo>
                      <a:pt x="752" y="4450"/>
                    </a:lnTo>
                    <a:cubicBezTo>
                      <a:pt x="755" y="4451"/>
                      <a:pt x="759" y="4452"/>
                      <a:pt x="763" y="4452"/>
                    </a:cubicBezTo>
                    <a:cubicBezTo>
                      <a:pt x="767" y="4452"/>
                      <a:pt x="771" y="4451"/>
                      <a:pt x="774" y="4450"/>
                    </a:cubicBezTo>
                    <a:cubicBezTo>
                      <a:pt x="784" y="4446"/>
                      <a:pt x="787" y="4437"/>
                      <a:pt x="790" y="4431"/>
                    </a:cubicBezTo>
                    <a:cubicBezTo>
                      <a:pt x="790" y="4428"/>
                      <a:pt x="790" y="4421"/>
                      <a:pt x="809" y="4418"/>
                    </a:cubicBezTo>
                    <a:lnTo>
                      <a:pt x="620" y="4371"/>
                    </a:lnTo>
                    <a:lnTo>
                      <a:pt x="661" y="4207"/>
                    </a:lnTo>
                    <a:cubicBezTo>
                      <a:pt x="664" y="4192"/>
                      <a:pt x="652" y="4170"/>
                      <a:pt x="636" y="4167"/>
                    </a:cubicBezTo>
                    <a:cubicBezTo>
                      <a:pt x="634" y="4166"/>
                      <a:pt x="633" y="4166"/>
                      <a:pt x="631" y="4166"/>
                    </a:cubicBezTo>
                    <a:close/>
                    <a:moveTo>
                      <a:pt x="2759" y="4343"/>
                    </a:moveTo>
                    <a:lnTo>
                      <a:pt x="2561" y="4387"/>
                    </a:lnTo>
                    <a:cubicBezTo>
                      <a:pt x="2545" y="4390"/>
                      <a:pt x="2532" y="4406"/>
                      <a:pt x="2536" y="4428"/>
                    </a:cubicBezTo>
                    <a:cubicBezTo>
                      <a:pt x="2538" y="4441"/>
                      <a:pt x="2551" y="4450"/>
                      <a:pt x="2568" y="4450"/>
                    </a:cubicBezTo>
                    <a:cubicBezTo>
                      <a:pt x="2571" y="4450"/>
                      <a:pt x="2574" y="4450"/>
                      <a:pt x="2576" y="4450"/>
                    </a:cubicBezTo>
                    <a:lnTo>
                      <a:pt x="2743" y="4415"/>
                    </a:lnTo>
                    <a:lnTo>
                      <a:pt x="2784" y="4585"/>
                    </a:lnTo>
                    <a:cubicBezTo>
                      <a:pt x="2787" y="4599"/>
                      <a:pt x="2799" y="4607"/>
                      <a:pt x="2813" y="4607"/>
                    </a:cubicBezTo>
                    <a:cubicBezTo>
                      <a:pt x="2815" y="4607"/>
                      <a:pt x="2817" y="4607"/>
                      <a:pt x="2819" y="4607"/>
                    </a:cubicBezTo>
                    <a:cubicBezTo>
                      <a:pt x="2828" y="4607"/>
                      <a:pt x="2834" y="4597"/>
                      <a:pt x="2838" y="4591"/>
                    </a:cubicBezTo>
                    <a:cubicBezTo>
                      <a:pt x="2847" y="4575"/>
                      <a:pt x="2844" y="4557"/>
                      <a:pt x="2828" y="4547"/>
                    </a:cubicBezTo>
                    <a:lnTo>
                      <a:pt x="2781" y="4349"/>
                    </a:lnTo>
                    <a:lnTo>
                      <a:pt x="2781" y="4343"/>
                    </a:lnTo>
                    <a:close/>
                    <a:moveTo>
                      <a:pt x="4199" y="4404"/>
                    </a:moveTo>
                    <a:cubicBezTo>
                      <a:pt x="4196" y="4404"/>
                      <a:pt x="4193" y="4404"/>
                      <a:pt x="4190" y="4406"/>
                    </a:cubicBezTo>
                    <a:lnTo>
                      <a:pt x="3998" y="4434"/>
                    </a:lnTo>
                    <a:lnTo>
                      <a:pt x="3951" y="4434"/>
                    </a:lnTo>
                    <a:lnTo>
                      <a:pt x="3951" y="4475"/>
                    </a:lnTo>
                    <a:lnTo>
                      <a:pt x="3951" y="4481"/>
                    </a:lnTo>
                    <a:cubicBezTo>
                      <a:pt x="3995" y="4481"/>
                      <a:pt x="3995" y="4484"/>
                      <a:pt x="3995" y="4484"/>
                    </a:cubicBezTo>
                    <a:lnTo>
                      <a:pt x="4058" y="4682"/>
                    </a:lnTo>
                    <a:cubicBezTo>
                      <a:pt x="4061" y="4689"/>
                      <a:pt x="4064" y="4698"/>
                      <a:pt x="4074" y="4701"/>
                    </a:cubicBezTo>
                    <a:cubicBezTo>
                      <a:pt x="4077" y="4703"/>
                      <a:pt x="4081" y="4704"/>
                      <a:pt x="4085" y="4704"/>
                    </a:cubicBezTo>
                    <a:cubicBezTo>
                      <a:pt x="4089" y="4704"/>
                      <a:pt x="4092" y="4703"/>
                      <a:pt x="4096" y="4701"/>
                    </a:cubicBezTo>
                    <a:cubicBezTo>
                      <a:pt x="4111" y="4695"/>
                      <a:pt x="4124" y="4679"/>
                      <a:pt x="4115" y="4663"/>
                    </a:cubicBezTo>
                    <a:lnTo>
                      <a:pt x="4061" y="4497"/>
                    </a:lnTo>
                    <a:lnTo>
                      <a:pt x="4225" y="4443"/>
                    </a:lnTo>
                    <a:cubicBezTo>
                      <a:pt x="4228" y="4434"/>
                      <a:pt x="4231" y="4434"/>
                      <a:pt x="4218" y="4428"/>
                    </a:cubicBezTo>
                    <a:cubicBezTo>
                      <a:pt x="4226" y="4415"/>
                      <a:pt x="4213" y="4404"/>
                      <a:pt x="4199" y="4404"/>
                    </a:cubicBezTo>
                    <a:close/>
                    <a:moveTo>
                      <a:pt x="2453" y="4469"/>
                    </a:moveTo>
                    <a:cubicBezTo>
                      <a:pt x="2448" y="4469"/>
                      <a:pt x="2443" y="4471"/>
                      <a:pt x="2438" y="4475"/>
                    </a:cubicBezTo>
                    <a:cubicBezTo>
                      <a:pt x="2426" y="4481"/>
                      <a:pt x="2422" y="4500"/>
                      <a:pt x="2429" y="4513"/>
                    </a:cubicBezTo>
                    <a:lnTo>
                      <a:pt x="2614" y="4780"/>
                    </a:lnTo>
                    <a:cubicBezTo>
                      <a:pt x="2618" y="4788"/>
                      <a:pt x="2627" y="4792"/>
                      <a:pt x="2636" y="4792"/>
                    </a:cubicBezTo>
                    <a:cubicBezTo>
                      <a:pt x="2640" y="4792"/>
                      <a:pt x="2645" y="4791"/>
                      <a:pt x="2649" y="4789"/>
                    </a:cubicBezTo>
                    <a:cubicBezTo>
                      <a:pt x="2649" y="4789"/>
                      <a:pt x="2652" y="4789"/>
                      <a:pt x="2652" y="4783"/>
                    </a:cubicBezTo>
                    <a:cubicBezTo>
                      <a:pt x="2658" y="4783"/>
                      <a:pt x="2658" y="4780"/>
                      <a:pt x="2661" y="4777"/>
                    </a:cubicBezTo>
                    <a:cubicBezTo>
                      <a:pt x="2665" y="4767"/>
                      <a:pt x="2665" y="4758"/>
                      <a:pt x="2658" y="4748"/>
                    </a:cubicBezTo>
                    <a:lnTo>
                      <a:pt x="2473" y="4481"/>
                    </a:lnTo>
                    <a:cubicBezTo>
                      <a:pt x="2467" y="4473"/>
                      <a:pt x="2460" y="4469"/>
                      <a:pt x="2453" y="4469"/>
                    </a:cubicBezTo>
                    <a:close/>
                    <a:moveTo>
                      <a:pt x="4481" y="4544"/>
                    </a:moveTo>
                    <a:cubicBezTo>
                      <a:pt x="4475" y="4544"/>
                      <a:pt x="4468" y="4547"/>
                      <a:pt x="4464" y="4553"/>
                    </a:cubicBezTo>
                    <a:lnTo>
                      <a:pt x="4212" y="4761"/>
                    </a:lnTo>
                    <a:cubicBezTo>
                      <a:pt x="4199" y="4770"/>
                      <a:pt x="4199" y="4789"/>
                      <a:pt x="4212" y="4799"/>
                    </a:cubicBezTo>
                    <a:lnTo>
                      <a:pt x="4218" y="4808"/>
                    </a:lnTo>
                    <a:cubicBezTo>
                      <a:pt x="4223" y="4810"/>
                      <a:pt x="4229" y="4811"/>
                      <a:pt x="4235" y="4811"/>
                    </a:cubicBezTo>
                    <a:cubicBezTo>
                      <a:pt x="4241" y="4811"/>
                      <a:pt x="4247" y="4810"/>
                      <a:pt x="4250" y="4808"/>
                    </a:cubicBezTo>
                    <a:lnTo>
                      <a:pt x="4498" y="4594"/>
                    </a:lnTo>
                    <a:cubicBezTo>
                      <a:pt x="4508" y="4588"/>
                      <a:pt x="4514" y="4572"/>
                      <a:pt x="4505" y="4557"/>
                    </a:cubicBezTo>
                    <a:lnTo>
                      <a:pt x="4501" y="4553"/>
                    </a:lnTo>
                    <a:cubicBezTo>
                      <a:pt x="4495" y="4547"/>
                      <a:pt x="4488" y="4544"/>
                      <a:pt x="4481" y="4544"/>
                    </a:cubicBezTo>
                    <a:close/>
                    <a:moveTo>
                      <a:pt x="4586" y="4625"/>
                    </a:moveTo>
                    <a:cubicBezTo>
                      <a:pt x="4584" y="4625"/>
                      <a:pt x="4582" y="4625"/>
                      <a:pt x="4580" y="4626"/>
                    </a:cubicBezTo>
                    <a:cubicBezTo>
                      <a:pt x="4564" y="4635"/>
                      <a:pt x="4552" y="4651"/>
                      <a:pt x="4561" y="4667"/>
                    </a:cubicBezTo>
                    <a:lnTo>
                      <a:pt x="4615" y="4830"/>
                    </a:lnTo>
                    <a:lnTo>
                      <a:pt x="4451" y="4887"/>
                    </a:lnTo>
                    <a:cubicBezTo>
                      <a:pt x="4435" y="4893"/>
                      <a:pt x="4423" y="4909"/>
                      <a:pt x="4432" y="4925"/>
                    </a:cubicBezTo>
                    <a:cubicBezTo>
                      <a:pt x="4435" y="4934"/>
                      <a:pt x="4438" y="4940"/>
                      <a:pt x="4448" y="4947"/>
                    </a:cubicBezTo>
                    <a:cubicBezTo>
                      <a:pt x="4451" y="4948"/>
                      <a:pt x="4455" y="4949"/>
                      <a:pt x="4459" y="4949"/>
                    </a:cubicBezTo>
                    <a:cubicBezTo>
                      <a:pt x="4463" y="4949"/>
                      <a:pt x="4467" y="4948"/>
                      <a:pt x="4470" y="4947"/>
                    </a:cubicBezTo>
                    <a:lnTo>
                      <a:pt x="4662" y="4877"/>
                    </a:lnTo>
                    <a:lnTo>
                      <a:pt x="4668" y="4877"/>
                    </a:lnTo>
                    <a:lnTo>
                      <a:pt x="4668" y="4874"/>
                    </a:lnTo>
                    <a:lnTo>
                      <a:pt x="4668" y="4868"/>
                    </a:lnTo>
                    <a:lnTo>
                      <a:pt x="4677" y="4843"/>
                    </a:lnTo>
                    <a:lnTo>
                      <a:pt x="4684" y="4843"/>
                    </a:lnTo>
                    <a:lnTo>
                      <a:pt x="4621" y="4648"/>
                    </a:lnTo>
                    <a:cubicBezTo>
                      <a:pt x="4613" y="4634"/>
                      <a:pt x="4600" y="4625"/>
                      <a:pt x="4586" y="4625"/>
                    </a:cubicBezTo>
                    <a:close/>
                    <a:moveTo>
                      <a:pt x="2319" y="4729"/>
                    </a:moveTo>
                    <a:cubicBezTo>
                      <a:pt x="2317" y="4729"/>
                      <a:pt x="2315" y="4729"/>
                      <a:pt x="2312" y="4730"/>
                    </a:cubicBezTo>
                    <a:cubicBezTo>
                      <a:pt x="2297" y="4733"/>
                      <a:pt x="2284" y="4748"/>
                      <a:pt x="2287" y="4767"/>
                    </a:cubicBezTo>
                    <a:lnTo>
                      <a:pt x="2334" y="4969"/>
                    </a:lnTo>
                    <a:lnTo>
                      <a:pt x="2334" y="4972"/>
                    </a:lnTo>
                    <a:lnTo>
                      <a:pt x="2347" y="4972"/>
                    </a:lnTo>
                    <a:lnTo>
                      <a:pt x="2548" y="4931"/>
                    </a:lnTo>
                    <a:cubicBezTo>
                      <a:pt x="2554" y="4925"/>
                      <a:pt x="2564" y="4921"/>
                      <a:pt x="2567" y="4915"/>
                    </a:cubicBezTo>
                    <a:cubicBezTo>
                      <a:pt x="2576" y="4899"/>
                      <a:pt x="2570" y="4877"/>
                      <a:pt x="2554" y="4871"/>
                    </a:cubicBezTo>
                    <a:cubicBezTo>
                      <a:pt x="2550" y="4869"/>
                      <a:pt x="2544" y="4865"/>
                      <a:pt x="2539" y="4865"/>
                    </a:cubicBezTo>
                    <a:cubicBezTo>
                      <a:pt x="2537" y="4865"/>
                      <a:pt x="2534" y="4866"/>
                      <a:pt x="2532" y="4868"/>
                    </a:cubicBezTo>
                    <a:lnTo>
                      <a:pt x="2554" y="4887"/>
                    </a:lnTo>
                    <a:lnTo>
                      <a:pt x="2388" y="4921"/>
                    </a:lnTo>
                    <a:lnTo>
                      <a:pt x="2350" y="4752"/>
                    </a:lnTo>
                    <a:cubicBezTo>
                      <a:pt x="2347" y="4738"/>
                      <a:pt x="2335" y="4729"/>
                      <a:pt x="2319" y="4729"/>
                    </a:cubicBezTo>
                    <a:close/>
                    <a:moveTo>
                      <a:pt x="3375" y="5279"/>
                    </a:moveTo>
                    <a:cubicBezTo>
                      <a:pt x="3361" y="5279"/>
                      <a:pt x="3346" y="5288"/>
                      <a:pt x="3341" y="5302"/>
                    </a:cubicBezTo>
                    <a:cubicBezTo>
                      <a:pt x="3338" y="5318"/>
                      <a:pt x="3350" y="5340"/>
                      <a:pt x="3366" y="5343"/>
                    </a:cubicBezTo>
                    <a:lnTo>
                      <a:pt x="3529" y="5387"/>
                    </a:lnTo>
                    <a:lnTo>
                      <a:pt x="3492" y="5550"/>
                    </a:lnTo>
                    <a:cubicBezTo>
                      <a:pt x="3489" y="5566"/>
                      <a:pt x="3495" y="5585"/>
                      <a:pt x="3511" y="5591"/>
                    </a:cubicBezTo>
                    <a:lnTo>
                      <a:pt x="3514" y="5591"/>
                    </a:lnTo>
                    <a:cubicBezTo>
                      <a:pt x="3523" y="5591"/>
                      <a:pt x="3529" y="5591"/>
                      <a:pt x="3539" y="5585"/>
                    </a:cubicBezTo>
                    <a:cubicBezTo>
                      <a:pt x="3545" y="5582"/>
                      <a:pt x="3548" y="5576"/>
                      <a:pt x="3555" y="5566"/>
                    </a:cubicBezTo>
                    <a:lnTo>
                      <a:pt x="3602" y="5371"/>
                    </a:lnTo>
                    <a:cubicBezTo>
                      <a:pt x="3602" y="5371"/>
                      <a:pt x="3589" y="5340"/>
                      <a:pt x="3589" y="5333"/>
                    </a:cubicBezTo>
                    <a:lnTo>
                      <a:pt x="3589" y="5330"/>
                    </a:lnTo>
                    <a:lnTo>
                      <a:pt x="3577" y="5330"/>
                    </a:lnTo>
                    <a:lnTo>
                      <a:pt x="3382" y="5280"/>
                    </a:lnTo>
                    <a:cubicBezTo>
                      <a:pt x="3380" y="5280"/>
                      <a:pt x="3378" y="5279"/>
                      <a:pt x="3375" y="5279"/>
                    </a:cubicBezTo>
                    <a:close/>
                    <a:moveTo>
                      <a:pt x="1075" y="5381"/>
                    </a:moveTo>
                    <a:cubicBezTo>
                      <a:pt x="1067" y="5381"/>
                      <a:pt x="1057" y="5384"/>
                      <a:pt x="1048" y="5390"/>
                    </a:cubicBezTo>
                    <a:lnTo>
                      <a:pt x="897" y="5535"/>
                    </a:lnTo>
                    <a:lnTo>
                      <a:pt x="897" y="5550"/>
                    </a:lnTo>
                    <a:lnTo>
                      <a:pt x="1042" y="5695"/>
                    </a:lnTo>
                    <a:cubicBezTo>
                      <a:pt x="1048" y="5705"/>
                      <a:pt x="1057" y="5705"/>
                      <a:pt x="1064" y="5705"/>
                    </a:cubicBezTo>
                    <a:cubicBezTo>
                      <a:pt x="1086" y="5705"/>
                      <a:pt x="1095" y="5689"/>
                      <a:pt x="1095" y="5673"/>
                    </a:cubicBezTo>
                    <a:cubicBezTo>
                      <a:pt x="1095" y="5664"/>
                      <a:pt x="1092" y="5657"/>
                      <a:pt x="1089" y="5648"/>
                    </a:cubicBezTo>
                    <a:lnTo>
                      <a:pt x="976" y="5560"/>
                    </a:lnTo>
                    <a:lnTo>
                      <a:pt x="1098" y="5437"/>
                    </a:lnTo>
                    <a:cubicBezTo>
                      <a:pt x="1108" y="5425"/>
                      <a:pt x="1108" y="5403"/>
                      <a:pt x="1098" y="5390"/>
                    </a:cubicBezTo>
                    <a:cubicBezTo>
                      <a:pt x="1092" y="5384"/>
                      <a:pt x="1084" y="5381"/>
                      <a:pt x="1075" y="5381"/>
                    </a:cubicBezTo>
                    <a:close/>
                    <a:moveTo>
                      <a:pt x="3317" y="5358"/>
                    </a:moveTo>
                    <a:cubicBezTo>
                      <a:pt x="3314" y="5358"/>
                      <a:pt x="3312" y="5358"/>
                      <a:pt x="3309" y="5359"/>
                    </a:cubicBezTo>
                    <a:cubicBezTo>
                      <a:pt x="3294" y="5359"/>
                      <a:pt x="3284" y="5374"/>
                      <a:pt x="3287" y="5390"/>
                    </a:cubicBezTo>
                    <a:lnTo>
                      <a:pt x="3331" y="5708"/>
                    </a:lnTo>
                    <a:cubicBezTo>
                      <a:pt x="3334" y="5721"/>
                      <a:pt x="3343" y="5731"/>
                      <a:pt x="3355" y="5731"/>
                    </a:cubicBezTo>
                    <a:cubicBezTo>
                      <a:pt x="3357" y="5731"/>
                      <a:pt x="3360" y="5731"/>
                      <a:pt x="3363" y="5730"/>
                    </a:cubicBezTo>
                    <a:lnTo>
                      <a:pt x="3372" y="5730"/>
                    </a:lnTo>
                    <a:cubicBezTo>
                      <a:pt x="3382" y="5723"/>
                      <a:pt x="3388" y="5714"/>
                      <a:pt x="3385" y="5705"/>
                    </a:cubicBezTo>
                    <a:lnTo>
                      <a:pt x="3341" y="5377"/>
                    </a:lnTo>
                    <a:cubicBezTo>
                      <a:pt x="3338" y="5364"/>
                      <a:pt x="3329" y="5358"/>
                      <a:pt x="3317" y="5358"/>
                    </a:cubicBezTo>
                    <a:close/>
                    <a:moveTo>
                      <a:pt x="1404" y="5383"/>
                    </a:moveTo>
                    <a:cubicBezTo>
                      <a:pt x="1395" y="5383"/>
                      <a:pt x="1386" y="5390"/>
                      <a:pt x="1381" y="5396"/>
                    </a:cubicBezTo>
                    <a:lnTo>
                      <a:pt x="1255" y="5695"/>
                    </a:lnTo>
                    <a:cubicBezTo>
                      <a:pt x="1246" y="5711"/>
                      <a:pt x="1255" y="5727"/>
                      <a:pt x="1271" y="5733"/>
                    </a:cubicBezTo>
                    <a:lnTo>
                      <a:pt x="1281" y="5733"/>
                    </a:lnTo>
                    <a:cubicBezTo>
                      <a:pt x="1293" y="5733"/>
                      <a:pt x="1306" y="5723"/>
                      <a:pt x="1309" y="5714"/>
                    </a:cubicBezTo>
                    <a:lnTo>
                      <a:pt x="1435" y="5418"/>
                    </a:lnTo>
                    <a:cubicBezTo>
                      <a:pt x="1438" y="5399"/>
                      <a:pt x="1428" y="5390"/>
                      <a:pt x="1413" y="5387"/>
                    </a:cubicBezTo>
                    <a:lnTo>
                      <a:pt x="1416" y="5387"/>
                    </a:lnTo>
                    <a:cubicBezTo>
                      <a:pt x="1412" y="5384"/>
                      <a:pt x="1408" y="5383"/>
                      <a:pt x="1404" y="5383"/>
                    </a:cubicBezTo>
                    <a:close/>
                    <a:moveTo>
                      <a:pt x="3168" y="5730"/>
                    </a:moveTo>
                    <a:lnTo>
                      <a:pt x="3192" y="5751"/>
                    </a:lnTo>
                    <a:lnTo>
                      <a:pt x="3192" y="5751"/>
                    </a:lnTo>
                    <a:cubicBezTo>
                      <a:pt x="3191" y="5749"/>
                      <a:pt x="3191" y="5747"/>
                      <a:pt x="3190" y="5745"/>
                    </a:cubicBezTo>
                    <a:cubicBezTo>
                      <a:pt x="3184" y="5739"/>
                      <a:pt x="3177" y="5730"/>
                      <a:pt x="3168" y="5730"/>
                    </a:cubicBezTo>
                    <a:close/>
                    <a:moveTo>
                      <a:pt x="1538" y="5399"/>
                    </a:moveTo>
                    <a:cubicBezTo>
                      <a:pt x="1530" y="5399"/>
                      <a:pt x="1521" y="5403"/>
                      <a:pt x="1513" y="5409"/>
                    </a:cubicBezTo>
                    <a:cubicBezTo>
                      <a:pt x="1501" y="5421"/>
                      <a:pt x="1501" y="5443"/>
                      <a:pt x="1513" y="5456"/>
                    </a:cubicBezTo>
                    <a:lnTo>
                      <a:pt x="1636" y="5579"/>
                    </a:lnTo>
                    <a:lnTo>
                      <a:pt x="1513" y="5701"/>
                    </a:lnTo>
                    <a:cubicBezTo>
                      <a:pt x="1501" y="5711"/>
                      <a:pt x="1501" y="5733"/>
                      <a:pt x="1513" y="5749"/>
                    </a:cubicBezTo>
                    <a:cubicBezTo>
                      <a:pt x="1523" y="5752"/>
                      <a:pt x="1529" y="5755"/>
                      <a:pt x="1539" y="5755"/>
                    </a:cubicBezTo>
                    <a:cubicBezTo>
                      <a:pt x="1545" y="5755"/>
                      <a:pt x="1554" y="5752"/>
                      <a:pt x="1561" y="5749"/>
                    </a:cubicBezTo>
                    <a:lnTo>
                      <a:pt x="1705" y="5601"/>
                    </a:lnTo>
                    <a:lnTo>
                      <a:pt x="1705" y="5598"/>
                    </a:lnTo>
                    <a:lnTo>
                      <a:pt x="1705" y="5591"/>
                    </a:lnTo>
                    <a:cubicBezTo>
                      <a:pt x="1705" y="5591"/>
                      <a:pt x="1696" y="5566"/>
                      <a:pt x="1696" y="5563"/>
                    </a:cubicBezTo>
                    <a:lnTo>
                      <a:pt x="1705" y="5560"/>
                    </a:lnTo>
                    <a:lnTo>
                      <a:pt x="1705" y="5554"/>
                    </a:lnTo>
                    <a:lnTo>
                      <a:pt x="1561" y="5409"/>
                    </a:lnTo>
                    <a:cubicBezTo>
                      <a:pt x="1554" y="5403"/>
                      <a:pt x="1546" y="5399"/>
                      <a:pt x="1538" y="5399"/>
                    </a:cubicBezTo>
                    <a:close/>
                    <a:moveTo>
                      <a:pt x="3039" y="5511"/>
                    </a:moveTo>
                    <a:cubicBezTo>
                      <a:pt x="3025" y="5511"/>
                      <a:pt x="3010" y="5522"/>
                      <a:pt x="3007" y="5535"/>
                    </a:cubicBezTo>
                    <a:lnTo>
                      <a:pt x="2957" y="5736"/>
                    </a:lnTo>
                    <a:lnTo>
                      <a:pt x="2957" y="5739"/>
                    </a:lnTo>
                    <a:lnTo>
                      <a:pt x="2957" y="5742"/>
                    </a:lnTo>
                    <a:lnTo>
                      <a:pt x="3152" y="5793"/>
                    </a:lnTo>
                    <a:cubicBezTo>
                      <a:pt x="3161" y="5793"/>
                      <a:pt x="3168" y="5793"/>
                      <a:pt x="3177" y="5789"/>
                    </a:cubicBezTo>
                    <a:cubicBezTo>
                      <a:pt x="3190" y="5785"/>
                      <a:pt x="3194" y="5770"/>
                      <a:pt x="3193" y="5756"/>
                    </a:cubicBezTo>
                    <a:lnTo>
                      <a:pt x="3193" y="5756"/>
                    </a:lnTo>
                    <a:lnTo>
                      <a:pt x="3199" y="5758"/>
                    </a:lnTo>
                    <a:lnTo>
                      <a:pt x="3192" y="5751"/>
                    </a:lnTo>
                    <a:lnTo>
                      <a:pt x="3192" y="5751"/>
                    </a:lnTo>
                    <a:cubicBezTo>
                      <a:pt x="3192" y="5753"/>
                      <a:pt x="3192" y="5755"/>
                      <a:pt x="3193" y="5756"/>
                    </a:cubicBezTo>
                    <a:lnTo>
                      <a:pt x="3193" y="5756"/>
                    </a:lnTo>
                    <a:lnTo>
                      <a:pt x="3033" y="5717"/>
                    </a:lnTo>
                    <a:lnTo>
                      <a:pt x="3070" y="5550"/>
                    </a:lnTo>
                    <a:cubicBezTo>
                      <a:pt x="3073" y="5535"/>
                      <a:pt x="3064" y="5516"/>
                      <a:pt x="3048" y="5513"/>
                    </a:cubicBezTo>
                    <a:cubicBezTo>
                      <a:pt x="3045" y="5512"/>
                      <a:pt x="3042" y="5511"/>
                      <a:pt x="3039" y="5511"/>
                    </a:cubicBezTo>
                    <a:close/>
                    <a:moveTo>
                      <a:pt x="161" y="5689"/>
                    </a:moveTo>
                    <a:lnTo>
                      <a:pt x="54" y="5711"/>
                    </a:lnTo>
                    <a:cubicBezTo>
                      <a:pt x="54" y="5736"/>
                      <a:pt x="54" y="5758"/>
                      <a:pt x="51" y="5780"/>
                    </a:cubicBezTo>
                    <a:lnTo>
                      <a:pt x="142" y="5758"/>
                    </a:lnTo>
                    <a:lnTo>
                      <a:pt x="180" y="5925"/>
                    </a:lnTo>
                    <a:cubicBezTo>
                      <a:pt x="185" y="5938"/>
                      <a:pt x="196" y="5948"/>
                      <a:pt x="211" y="5948"/>
                    </a:cubicBezTo>
                    <a:cubicBezTo>
                      <a:pt x="214" y="5948"/>
                      <a:pt x="217" y="5948"/>
                      <a:pt x="221" y="5947"/>
                    </a:cubicBezTo>
                    <a:cubicBezTo>
                      <a:pt x="227" y="5944"/>
                      <a:pt x="236" y="5940"/>
                      <a:pt x="240" y="5931"/>
                    </a:cubicBezTo>
                    <a:cubicBezTo>
                      <a:pt x="243" y="5925"/>
                      <a:pt x="240" y="5909"/>
                      <a:pt x="224" y="5896"/>
                    </a:cubicBezTo>
                    <a:lnTo>
                      <a:pt x="177" y="5695"/>
                    </a:lnTo>
                    <a:lnTo>
                      <a:pt x="177" y="5692"/>
                    </a:lnTo>
                    <a:lnTo>
                      <a:pt x="177" y="5689"/>
                    </a:lnTo>
                    <a:close/>
                    <a:moveTo>
                      <a:pt x="1" y="5956"/>
                    </a:moveTo>
                    <a:lnTo>
                      <a:pt x="1" y="6047"/>
                    </a:lnTo>
                    <a:lnTo>
                      <a:pt x="38" y="6101"/>
                    </a:lnTo>
                    <a:cubicBezTo>
                      <a:pt x="45" y="6109"/>
                      <a:pt x="55" y="6113"/>
                      <a:pt x="65" y="6113"/>
                    </a:cubicBezTo>
                    <a:cubicBezTo>
                      <a:pt x="70" y="6113"/>
                      <a:pt x="75" y="6112"/>
                      <a:pt x="79" y="6110"/>
                    </a:cubicBezTo>
                    <a:cubicBezTo>
                      <a:pt x="82" y="6110"/>
                      <a:pt x="82" y="6104"/>
                      <a:pt x="85" y="6101"/>
                    </a:cubicBezTo>
                    <a:cubicBezTo>
                      <a:pt x="92" y="6095"/>
                      <a:pt x="92" y="6082"/>
                      <a:pt x="82" y="6073"/>
                    </a:cubicBezTo>
                    <a:lnTo>
                      <a:pt x="1" y="5956"/>
                    </a:lnTo>
                    <a:close/>
                    <a:moveTo>
                      <a:pt x="4652" y="5950"/>
                    </a:moveTo>
                    <a:cubicBezTo>
                      <a:pt x="4644" y="5950"/>
                      <a:pt x="4635" y="5953"/>
                      <a:pt x="4627" y="5959"/>
                    </a:cubicBezTo>
                    <a:lnTo>
                      <a:pt x="4482" y="6104"/>
                    </a:lnTo>
                    <a:lnTo>
                      <a:pt x="4482" y="6110"/>
                    </a:lnTo>
                    <a:lnTo>
                      <a:pt x="4482" y="6117"/>
                    </a:lnTo>
                    <a:lnTo>
                      <a:pt x="4501" y="6135"/>
                    </a:lnTo>
                    <a:lnTo>
                      <a:pt x="4593" y="6135"/>
                    </a:lnTo>
                    <a:lnTo>
                      <a:pt x="4549" y="6095"/>
                    </a:lnTo>
                    <a:lnTo>
                      <a:pt x="4655" y="6006"/>
                    </a:lnTo>
                    <a:cubicBezTo>
                      <a:pt x="4668" y="5994"/>
                      <a:pt x="4668" y="5975"/>
                      <a:pt x="4655" y="5959"/>
                    </a:cubicBezTo>
                    <a:lnTo>
                      <a:pt x="4674" y="5959"/>
                    </a:lnTo>
                    <a:cubicBezTo>
                      <a:pt x="4668" y="5953"/>
                      <a:pt x="4660" y="5950"/>
                      <a:pt x="4652" y="5950"/>
                    </a:cubicBezTo>
                    <a:close/>
                    <a:moveTo>
                      <a:pt x="4997" y="5927"/>
                    </a:moveTo>
                    <a:cubicBezTo>
                      <a:pt x="4985" y="5927"/>
                      <a:pt x="4975" y="5931"/>
                      <a:pt x="4970" y="5944"/>
                    </a:cubicBezTo>
                    <a:lnTo>
                      <a:pt x="4888" y="6142"/>
                    </a:lnTo>
                    <a:lnTo>
                      <a:pt x="4951" y="6142"/>
                    </a:lnTo>
                    <a:lnTo>
                      <a:pt x="5020" y="5969"/>
                    </a:lnTo>
                    <a:cubicBezTo>
                      <a:pt x="5023" y="5950"/>
                      <a:pt x="5017" y="5937"/>
                      <a:pt x="5001" y="5931"/>
                    </a:cubicBezTo>
                    <a:lnTo>
                      <a:pt x="4992" y="5931"/>
                    </a:lnTo>
                    <a:lnTo>
                      <a:pt x="5008" y="5928"/>
                    </a:lnTo>
                    <a:cubicBezTo>
                      <a:pt x="5004" y="5927"/>
                      <a:pt x="5001" y="5927"/>
                      <a:pt x="4997" y="5927"/>
                    </a:cubicBezTo>
                    <a:close/>
                    <a:moveTo>
                      <a:pt x="5081" y="5931"/>
                    </a:moveTo>
                    <a:cubicBezTo>
                      <a:pt x="5072" y="5931"/>
                      <a:pt x="5063" y="5934"/>
                      <a:pt x="5055" y="5940"/>
                    </a:cubicBezTo>
                    <a:cubicBezTo>
                      <a:pt x="5045" y="5953"/>
                      <a:pt x="5045" y="5972"/>
                      <a:pt x="5055" y="5988"/>
                    </a:cubicBezTo>
                    <a:lnTo>
                      <a:pt x="5178" y="6110"/>
                    </a:lnTo>
                    <a:lnTo>
                      <a:pt x="5149" y="6142"/>
                    </a:lnTo>
                    <a:lnTo>
                      <a:pt x="5291" y="6142"/>
                    </a:lnTo>
                    <a:lnTo>
                      <a:pt x="5291" y="6135"/>
                    </a:lnTo>
                    <a:lnTo>
                      <a:pt x="5291" y="6132"/>
                    </a:lnTo>
                    <a:cubicBezTo>
                      <a:pt x="5244" y="6132"/>
                      <a:pt x="5244" y="6129"/>
                      <a:pt x="5291" y="6129"/>
                    </a:cubicBezTo>
                    <a:lnTo>
                      <a:pt x="5291" y="6113"/>
                    </a:lnTo>
                    <a:lnTo>
                      <a:pt x="5275" y="6098"/>
                    </a:lnTo>
                    <a:cubicBezTo>
                      <a:pt x="5275" y="6098"/>
                      <a:pt x="5275" y="6095"/>
                      <a:pt x="5291" y="6095"/>
                    </a:cubicBezTo>
                    <a:lnTo>
                      <a:pt x="5291" y="6088"/>
                    </a:lnTo>
                    <a:lnTo>
                      <a:pt x="5291" y="6085"/>
                    </a:lnTo>
                    <a:lnTo>
                      <a:pt x="5102" y="5940"/>
                    </a:lnTo>
                    <a:cubicBezTo>
                      <a:pt x="5097" y="5934"/>
                      <a:pt x="5090" y="5931"/>
                      <a:pt x="5081" y="593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2" name="Google Shape;1942;p42"/>
              <p:cNvSpPr/>
              <p:nvPr/>
            </p:nvSpPr>
            <p:spPr>
              <a:xfrm>
                <a:off x="2606155" y="2499185"/>
                <a:ext cx="496373" cy="412997"/>
              </a:xfrm>
              <a:custGeom>
                <a:avLst/>
                <a:gdLst/>
                <a:ahLst/>
                <a:cxnLst/>
                <a:rect l="l" t="t" r="r" b="b"/>
                <a:pathLst>
                  <a:path w="4090" h="3403" extrusionOk="0">
                    <a:moveTo>
                      <a:pt x="1529" y="1"/>
                    </a:moveTo>
                    <a:lnTo>
                      <a:pt x="1" y="1536"/>
                    </a:lnTo>
                    <a:cubicBezTo>
                      <a:pt x="104" y="1699"/>
                      <a:pt x="554" y="2605"/>
                      <a:pt x="790" y="2844"/>
                    </a:cubicBezTo>
                    <a:cubicBezTo>
                      <a:pt x="1010" y="3064"/>
                      <a:pt x="1341" y="3403"/>
                      <a:pt x="1654" y="3403"/>
                    </a:cubicBezTo>
                    <a:cubicBezTo>
                      <a:pt x="1682" y="3403"/>
                      <a:pt x="1709" y="3400"/>
                      <a:pt x="1737" y="3395"/>
                    </a:cubicBezTo>
                    <a:cubicBezTo>
                      <a:pt x="1863" y="3363"/>
                      <a:pt x="1973" y="3285"/>
                      <a:pt x="2048" y="3178"/>
                    </a:cubicBezTo>
                    <a:cubicBezTo>
                      <a:pt x="2048" y="3178"/>
                      <a:pt x="2135" y="3197"/>
                      <a:pt x="2238" y="3197"/>
                    </a:cubicBezTo>
                    <a:cubicBezTo>
                      <a:pt x="2337" y="3197"/>
                      <a:pt x="2451" y="3179"/>
                      <a:pt x="2517" y="3108"/>
                    </a:cubicBezTo>
                    <a:cubicBezTo>
                      <a:pt x="2595" y="3014"/>
                      <a:pt x="2646" y="2895"/>
                      <a:pt x="2658" y="2772"/>
                    </a:cubicBezTo>
                    <a:cubicBezTo>
                      <a:pt x="2658" y="2772"/>
                      <a:pt x="2767" y="2813"/>
                      <a:pt x="2882" y="2813"/>
                    </a:cubicBezTo>
                    <a:cubicBezTo>
                      <a:pt x="2961" y="2813"/>
                      <a:pt x="3043" y="2793"/>
                      <a:pt x="3092" y="2725"/>
                    </a:cubicBezTo>
                    <a:cubicBezTo>
                      <a:pt x="3162" y="2627"/>
                      <a:pt x="3187" y="2514"/>
                      <a:pt x="3177" y="2394"/>
                    </a:cubicBezTo>
                    <a:lnTo>
                      <a:pt x="3177" y="2394"/>
                    </a:lnTo>
                    <a:cubicBezTo>
                      <a:pt x="3177" y="2395"/>
                      <a:pt x="3465" y="2811"/>
                      <a:pt x="3677" y="2811"/>
                    </a:cubicBezTo>
                    <a:cubicBezTo>
                      <a:pt x="3710" y="2811"/>
                      <a:pt x="3741" y="2801"/>
                      <a:pt x="3769" y="2778"/>
                    </a:cubicBezTo>
                    <a:cubicBezTo>
                      <a:pt x="4089" y="2514"/>
                      <a:pt x="3341" y="1369"/>
                      <a:pt x="3136" y="1099"/>
                    </a:cubicBezTo>
                    <a:cubicBezTo>
                      <a:pt x="2897" y="775"/>
                      <a:pt x="1529" y="1"/>
                      <a:pt x="1529"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3" name="Google Shape;1943;p42"/>
              <p:cNvSpPr/>
              <p:nvPr/>
            </p:nvSpPr>
            <p:spPr>
              <a:xfrm>
                <a:off x="2918665" y="2674918"/>
                <a:ext cx="73788" cy="115416"/>
              </a:xfrm>
              <a:custGeom>
                <a:avLst/>
                <a:gdLst/>
                <a:ahLst/>
                <a:cxnLst/>
                <a:rect l="l" t="t" r="r" b="b"/>
                <a:pathLst>
                  <a:path w="608" h="951" extrusionOk="0">
                    <a:moveTo>
                      <a:pt x="10" y="0"/>
                    </a:moveTo>
                    <a:cubicBezTo>
                      <a:pt x="5" y="0"/>
                      <a:pt x="0" y="5"/>
                      <a:pt x="5" y="12"/>
                    </a:cubicBezTo>
                    <a:cubicBezTo>
                      <a:pt x="228" y="299"/>
                      <a:pt x="376" y="654"/>
                      <a:pt x="590" y="946"/>
                    </a:cubicBezTo>
                    <a:cubicBezTo>
                      <a:pt x="591" y="949"/>
                      <a:pt x="593" y="950"/>
                      <a:pt x="595" y="950"/>
                    </a:cubicBezTo>
                    <a:cubicBezTo>
                      <a:pt x="601" y="950"/>
                      <a:pt x="608" y="945"/>
                      <a:pt x="605" y="940"/>
                    </a:cubicBezTo>
                    <a:cubicBezTo>
                      <a:pt x="448" y="607"/>
                      <a:pt x="247" y="292"/>
                      <a:pt x="14" y="3"/>
                    </a:cubicBezTo>
                    <a:cubicBezTo>
                      <a:pt x="13" y="1"/>
                      <a:pt x="12"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4" name="Google Shape;1944;p42"/>
              <p:cNvSpPr/>
              <p:nvPr/>
            </p:nvSpPr>
            <p:spPr>
              <a:xfrm>
                <a:off x="2843663" y="2735721"/>
                <a:ext cx="87502" cy="99396"/>
              </a:xfrm>
              <a:custGeom>
                <a:avLst/>
                <a:gdLst/>
                <a:ahLst/>
                <a:cxnLst/>
                <a:rect l="l" t="t" r="r" b="b"/>
                <a:pathLst>
                  <a:path w="721" h="819" extrusionOk="0">
                    <a:moveTo>
                      <a:pt x="12" y="1"/>
                    </a:moveTo>
                    <a:cubicBezTo>
                      <a:pt x="7" y="1"/>
                      <a:pt x="1" y="4"/>
                      <a:pt x="3" y="8"/>
                    </a:cubicBezTo>
                    <a:cubicBezTo>
                      <a:pt x="123" y="143"/>
                      <a:pt x="239" y="276"/>
                      <a:pt x="355" y="414"/>
                    </a:cubicBezTo>
                    <a:cubicBezTo>
                      <a:pt x="409" y="480"/>
                      <a:pt x="469" y="552"/>
                      <a:pt x="522" y="622"/>
                    </a:cubicBezTo>
                    <a:cubicBezTo>
                      <a:pt x="569" y="694"/>
                      <a:pt x="626" y="757"/>
                      <a:pt x="689" y="810"/>
                    </a:cubicBezTo>
                    <a:cubicBezTo>
                      <a:pt x="691" y="816"/>
                      <a:pt x="695" y="818"/>
                      <a:pt x="700" y="818"/>
                    </a:cubicBezTo>
                    <a:cubicBezTo>
                      <a:pt x="703" y="818"/>
                      <a:pt x="705" y="818"/>
                      <a:pt x="708" y="817"/>
                    </a:cubicBezTo>
                    <a:cubicBezTo>
                      <a:pt x="717" y="810"/>
                      <a:pt x="720" y="804"/>
                      <a:pt x="717" y="801"/>
                    </a:cubicBezTo>
                    <a:cubicBezTo>
                      <a:pt x="676" y="725"/>
                      <a:pt x="626" y="659"/>
                      <a:pt x="566" y="596"/>
                    </a:cubicBezTo>
                    <a:cubicBezTo>
                      <a:pt x="506" y="524"/>
                      <a:pt x="453" y="458"/>
                      <a:pt x="387" y="392"/>
                    </a:cubicBezTo>
                    <a:cubicBezTo>
                      <a:pt x="267" y="257"/>
                      <a:pt x="145" y="128"/>
                      <a:pt x="16" y="2"/>
                    </a:cubicBezTo>
                    <a:cubicBezTo>
                      <a:pt x="15" y="1"/>
                      <a:pt x="13" y="1"/>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5" name="Google Shape;1945;p42"/>
              <p:cNvSpPr/>
              <p:nvPr/>
            </p:nvSpPr>
            <p:spPr>
              <a:xfrm>
                <a:off x="2774971" y="2795675"/>
                <a:ext cx="79371" cy="88959"/>
              </a:xfrm>
              <a:custGeom>
                <a:avLst/>
                <a:gdLst/>
                <a:ahLst/>
                <a:cxnLst/>
                <a:rect l="l" t="t" r="r" b="b"/>
                <a:pathLst>
                  <a:path w="654" h="733" extrusionOk="0">
                    <a:moveTo>
                      <a:pt x="12" y="1"/>
                    </a:moveTo>
                    <a:cubicBezTo>
                      <a:pt x="8" y="1"/>
                      <a:pt x="1" y="7"/>
                      <a:pt x="3" y="11"/>
                    </a:cubicBezTo>
                    <a:cubicBezTo>
                      <a:pt x="110" y="137"/>
                      <a:pt x="217" y="266"/>
                      <a:pt x="324" y="392"/>
                    </a:cubicBezTo>
                    <a:lnTo>
                      <a:pt x="484" y="577"/>
                    </a:lnTo>
                    <a:cubicBezTo>
                      <a:pt x="525" y="637"/>
                      <a:pt x="582" y="691"/>
                      <a:pt x="645" y="731"/>
                    </a:cubicBezTo>
                    <a:cubicBezTo>
                      <a:pt x="646" y="732"/>
                      <a:pt x="646" y="733"/>
                      <a:pt x="647" y="733"/>
                    </a:cubicBezTo>
                    <a:cubicBezTo>
                      <a:pt x="648" y="733"/>
                      <a:pt x="650" y="731"/>
                      <a:pt x="654" y="731"/>
                    </a:cubicBezTo>
                    <a:cubicBezTo>
                      <a:pt x="616" y="665"/>
                      <a:pt x="566" y="602"/>
                      <a:pt x="506" y="549"/>
                    </a:cubicBezTo>
                    <a:cubicBezTo>
                      <a:pt x="453" y="492"/>
                      <a:pt x="396" y="433"/>
                      <a:pt x="343" y="370"/>
                    </a:cubicBezTo>
                    <a:cubicBezTo>
                      <a:pt x="232" y="247"/>
                      <a:pt x="122" y="131"/>
                      <a:pt x="15" y="5"/>
                    </a:cubicBezTo>
                    <a:cubicBezTo>
                      <a:pt x="15" y="2"/>
                      <a:pt x="14" y="1"/>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6" name="Google Shape;1946;p42"/>
              <p:cNvSpPr/>
              <p:nvPr/>
            </p:nvSpPr>
            <p:spPr>
              <a:xfrm>
                <a:off x="3121342" y="2003780"/>
                <a:ext cx="699898" cy="796745"/>
              </a:xfrm>
              <a:custGeom>
                <a:avLst/>
                <a:gdLst/>
                <a:ahLst/>
                <a:cxnLst/>
                <a:rect l="l" t="t" r="r" b="b"/>
                <a:pathLst>
                  <a:path w="5767" h="6565" extrusionOk="0">
                    <a:moveTo>
                      <a:pt x="255" y="0"/>
                    </a:moveTo>
                    <a:cubicBezTo>
                      <a:pt x="25" y="0"/>
                      <a:pt x="0" y="213"/>
                      <a:pt x="433" y="850"/>
                    </a:cubicBezTo>
                    <a:cubicBezTo>
                      <a:pt x="1140" y="1897"/>
                      <a:pt x="3084" y="3797"/>
                      <a:pt x="3015" y="3907"/>
                    </a:cubicBezTo>
                    <a:cubicBezTo>
                      <a:pt x="2920" y="4064"/>
                      <a:pt x="1974" y="4526"/>
                      <a:pt x="1769" y="4636"/>
                    </a:cubicBezTo>
                    <a:cubicBezTo>
                      <a:pt x="1508" y="4778"/>
                      <a:pt x="2663" y="6564"/>
                      <a:pt x="2964" y="6564"/>
                    </a:cubicBezTo>
                    <a:cubicBezTo>
                      <a:pt x="2971" y="6564"/>
                      <a:pt x="2977" y="6563"/>
                      <a:pt x="2983" y="6561"/>
                    </a:cubicBezTo>
                    <a:cubicBezTo>
                      <a:pt x="4295" y="6143"/>
                      <a:pt x="5657" y="5011"/>
                      <a:pt x="5713" y="4209"/>
                    </a:cubicBezTo>
                    <a:cubicBezTo>
                      <a:pt x="5767" y="3451"/>
                      <a:pt x="3455" y="1501"/>
                      <a:pt x="961" y="246"/>
                    </a:cubicBezTo>
                    <a:cubicBezTo>
                      <a:pt x="683" y="107"/>
                      <a:pt x="417" y="0"/>
                      <a:pt x="255"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7" name="Google Shape;1947;p42"/>
              <p:cNvSpPr/>
              <p:nvPr/>
            </p:nvSpPr>
            <p:spPr>
              <a:xfrm>
                <a:off x="2967696" y="2547366"/>
                <a:ext cx="589822" cy="383627"/>
              </a:xfrm>
              <a:custGeom>
                <a:avLst/>
                <a:gdLst/>
                <a:ahLst/>
                <a:cxnLst/>
                <a:rect l="l" t="t" r="r" b="b"/>
                <a:pathLst>
                  <a:path w="4860" h="3161" extrusionOk="0">
                    <a:moveTo>
                      <a:pt x="3595" y="0"/>
                    </a:moveTo>
                    <a:cubicBezTo>
                      <a:pt x="3595" y="0"/>
                      <a:pt x="2771" y="236"/>
                      <a:pt x="2236" y="419"/>
                    </a:cubicBezTo>
                    <a:cubicBezTo>
                      <a:pt x="1944" y="516"/>
                      <a:pt x="1447" y="736"/>
                      <a:pt x="1261" y="909"/>
                    </a:cubicBezTo>
                    <a:cubicBezTo>
                      <a:pt x="988" y="1167"/>
                      <a:pt x="0" y="2425"/>
                      <a:pt x="299" y="2674"/>
                    </a:cubicBezTo>
                    <a:cubicBezTo>
                      <a:pt x="350" y="2717"/>
                      <a:pt x="401" y="2734"/>
                      <a:pt x="450" y="2734"/>
                    </a:cubicBezTo>
                    <a:cubicBezTo>
                      <a:pt x="612" y="2734"/>
                      <a:pt x="755" y="2546"/>
                      <a:pt x="811" y="2460"/>
                    </a:cubicBezTo>
                    <a:lnTo>
                      <a:pt x="811" y="2460"/>
                    </a:lnTo>
                    <a:cubicBezTo>
                      <a:pt x="739" y="2582"/>
                      <a:pt x="559" y="2940"/>
                      <a:pt x="837" y="3051"/>
                    </a:cubicBezTo>
                    <a:cubicBezTo>
                      <a:pt x="869" y="3064"/>
                      <a:pt x="902" y="3070"/>
                      <a:pt x="933" y="3070"/>
                    </a:cubicBezTo>
                    <a:cubicBezTo>
                      <a:pt x="1086" y="3070"/>
                      <a:pt x="1223" y="2929"/>
                      <a:pt x="1320" y="2791"/>
                    </a:cubicBezTo>
                    <a:lnTo>
                      <a:pt x="1320" y="2791"/>
                    </a:lnTo>
                    <a:cubicBezTo>
                      <a:pt x="1265" y="2933"/>
                      <a:pt x="1255" y="3092"/>
                      <a:pt x="1447" y="3152"/>
                    </a:cubicBezTo>
                    <a:cubicBezTo>
                      <a:pt x="1468" y="3158"/>
                      <a:pt x="1489" y="3161"/>
                      <a:pt x="1510" y="3161"/>
                    </a:cubicBezTo>
                    <a:cubicBezTo>
                      <a:pt x="1659" y="3161"/>
                      <a:pt x="1819" y="3017"/>
                      <a:pt x="1944" y="2867"/>
                    </a:cubicBezTo>
                    <a:lnTo>
                      <a:pt x="1944" y="2867"/>
                    </a:lnTo>
                    <a:cubicBezTo>
                      <a:pt x="1899" y="2979"/>
                      <a:pt x="1900" y="3089"/>
                      <a:pt x="2029" y="3142"/>
                    </a:cubicBezTo>
                    <a:cubicBezTo>
                      <a:pt x="2053" y="3152"/>
                      <a:pt x="2079" y="3157"/>
                      <a:pt x="2106" y="3157"/>
                    </a:cubicBezTo>
                    <a:cubicBezTo>
                      <a:pt x="2485" y="3157"/>
                      <a:pt x="3133" y="2290"/>
                      <a:pt x="3133" y="2290"/>
                    </a:cubicBezTo>
                    <a:cubicBezTo>
                      <a:pt x="3866" y="2240"/>
                      <a:pt x="4303" y="2108"/>
                      <a:pt x="4781" y="1881"/>
                    </a:cubicBezTo>
                    <a:cubicBezTo>
                      <a:pt x="4859" y="1831"/>
                      <a:pt x="3595" y="0"/>
                      <a:pt x="3595"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8" name="Google Shape;1948;p42"/>
              <p:cNvSpPr/>
              <p:nvPr/>
            </p:nvSpPr>
            <p:spPr>
              <a:xfrm>
                <a:off x="3125347" y="2756838"/>
                <a:ext cx="84104" cy="134106"/>
              </a:xfrm>
              <a:custGeom>
                <a:avLst/>
                <a:gdLst/>
                <a:ahLst/>
                <a:cxnLst/>
                <a:rect l="l" t="t" r="r" b="b"/>
                <a:pathLst>
                  <a:path w="693" h="1105" extrusionOk="0">
                    <a:moveTo>
                      <a:pt x="686" y="1"/>
                    </a:moveTo>
                    <a:cubicBezTo>
                      <a:pt x="683" y="1"/>
                      <a:pt x="679" y="1"/>
                      <a:pt x="679" y="4"/>
                    </a:cubicBezTo>
                    <a:cubicBezTo>
                      <a:pt x="617" y="98"/>
                      <a:pt x="538" y="183"/>
                      <a:pt x="472" y="271"/>
                    </a:cubicBezTo>
                    <a:cubicBezTo>
                      <a:pt x="409" y="356"/>
                      <a:pt x="349" y="441"/>
                      <a:pt x="289" y="532"/>
                    </a:cubicBezTo>
                    <a:cubicBezTo>
                      <a:pt x="236" y="624"/>
                      <a:pt x="182" y="721"/>
                      <a:pt x="135" y="819"/>
                    </a:cubicBezTo>
                    <a:lnTo>
                      <a:pt x="63" y="970"/>
                    </a:lnTo>
                    <a:cubicBezTo>
                      <a:pt x="38" y="1011"/>
                      <a:pt x="19" y="1051"/>
                      <a:pt x="0" y="1102"/>
                    </a:cubicBezTo>
                    <a:cubicBezTo>
                      <a:pt x="0" y="1105"/>
                      <a:pt x="6" y="1105"/>
                      <a:pt x="6" y="1105"/>
                    </a:cubicBezTo>
                    <a:cubicBezTo>
                      <a:pt x="38" y="1067"/>
                      <a:pt x="63" y="1023"/>
                      <a:pt x="85" y="976"/>
                    </a:cubicBezTo>
                    <a:cubicBezTo>
                      <a:pt x="113" y="929"/>
                      <a:pt x="142" y="882"/>
                      <a:pt x="167" y="838"/>
                    </a:cubicBezTo>
                    <a:cubicBezTo>
                      <a:pt x="227" y="753"/>
                      <a:pt x="286" y="665"/>
                      <a:pt x="340" y="570"/>
                    </a:cubicBezTo>
                    <a:cubicBezTo>
                      <a:pt x="396" y="476"/>
                      <a:pt x="450" y="382"/>
                      <a:pt x="510" y="293"/>
                    </a:cubicBezTo>
                    <a:cubicBezTo>
                      <a:pt x="566" y="199"/>
                      <a:pt x="623" y="105"/>
                      <a:pt x="692" y="14"/>
                    </a:cubicBezTo>
                    <a:lnTo>
                      <a:pt x="692" y="10"/>
                    </a:lnTo>
                    <a:cubicBezTo>
                      <a:pt x="692" y="4"/>
                      <a:pt x="692"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49" name="Google Shape;1949;p42"/>
              <p:cNvSpPr/>
              <p:nvPr/>
            </p:nvSpPr>
            <p:spPr>
              <a:xfrm>
                <a:off x="3060903" y="2728561"/>
                <a:ext cx="80585" cy="126460"/>
              </a:xfrm>
              <a:custGeom>
                <a:avLst/>
                <a:gdLst/>
                <a:ahLst/>
                <a:cxnLst/>
                <a:rect l="l" t="t" r="r" b="b"/>
                <a:pathLst>
                  <a:path w="664" h="1042" extrusionOk="0">
                    <a:moveTo>
                      <a:pt x="653" y="0"/>
                    </a:moveTo>
                    <a:cubicBezTo>
                      <a:pt x="651" y="0"/>
                      <a:pt x="651" y="0"/>
                      <a:pt x="651" y="1"/>
                    </a:cubicBezTo>
                    <a:cubicBezTo>
                      <a:pt x="509" y="152"/>
                      <a:pt x="383" y="316"/>
                      <a:pt x="279" y="489"/>
                    </a:cubicBezTo>
                    <a:cubicBezTo>
                      <a:pt x="176" y="662"/>
                      <a:pt x="81" y="844"/>
                      <a:pt x="3" y="1030"/>
                    </a:cubicBezTo>
                    <a:cubicBezTo>
                      <a:pt x="1" y="1034"/>
                      <a:pt x="7" y="1041"/>
                      <a:pt x="15" y="1041"/>
                    </a:cubicBezTo>
                    <a:cubicBezTo>
                      <a:pt x="18" y="1041"/>
                      <a:pt x="22" y="1040"/>
                      <a:pt x="25" y="1036"/>
                    </a:cubicBezTo>
                    <a:cubicBezTo>
                      <a:pt x="53" y="995"/>
                      <a:pt x="286" y="608"/>
                      <a:pt x="336" y="523"/>
                    </a:cubicBezTo>
                    <a:cubicBezTo>
                      <a:pt x="446" y="357"/>
                      <a:pt x="556" y="184"/>
                      <a:pt x="663" y="11"/>
                    </a:cubicBezTo>
                    <a:cubicBezTo>
                      <a:pt x="663" y="4"/>
                      <a:pt x="656" y="0"/>
                      <a:pt x="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0" name="Google Shape;1950;p42"/>
              <p:cNvSpPr/>
              <p:nvPr/>
            </p:nvSpPr>
            <p:spPr>
              <a:xfrm>
                <a:off x="3199257" y="2781597"/>
                <a:ext cx="81434" cy="116023"/>
              </a:xfrm>
              <a:custGeom>
                <a:avLst/>
                <a:gdLst/>
                <a:ahLst/>
                <a:cxnLst/>
                <a:rect l="l" t="t" r="r" b="b"/>
                <a:pathLst>
                  <a:path w="671" h="956" extrusionOk="0">
                    <a:moveTo>
                      <a:pt x="659" y="0"/>
                    </a:moveTo>
                    <a:cubicBezTo>
                      <a:pt x="658" y="0"/>
                      <a:pt x="656" y="1"/>
                      <a:pt x="655" y="1"/>
                    </a:cubicBezTo>
                    <a:cubicBezTo>
                      <a:pt x="517" y="140"/>
                      <a:pt x="388" y="284"/>
                      <a:pt x="272" y="442"/>
                    </a:cubicBezTo>
                    <a:cubicBezTo>
                      <a:pt x="171" y="602"/>
                      <a:pt x="83" y="772"/>
                      <a:pt x="4" y="945"/>
                    </a:cubicBezTo>
                    <a:cubicBezTo>
                      <a:pt x="1" y="951"/>
                      <a:pt x="4" y="955"/>
                      <a:pt x="7" y="955"/>
                    </a:cubicBezTo>
                    <a:cubicBezTo>
                      <a:pt x="10" y="955"/>
                      <a:pt x="13" y="953"/>
                      <a:pt x="14" y="948"/>
                    </a:cubicBezTo>
                    <a:cubicBezTo>
                      <a:pt x="74" y="879"/>
                      <a:pt x="272" y="555"/>
                      <a:pt x="322" y="476"/>
                    </a:cubicBezTo>
                    <a:cubicBezTo>
                      <a:pt x="432" y="316"/>
                      <a:pt x="549" y="162"/>
                      <a:pt x="668" y="11"/>
                    </a:cubicBezTo>
                    <a:cubicBezTo>
                      <a:pt x="670" y="4"/>
                      <a:pt x="664" y="0"/>
                      <a:pt x="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1" name="Google Shape;1951;p42"/>
              <p:cNvSpPr/>
              <p:nvPr/>
            </p:nvSpPr>
            <p:spPr>
              <a:xfrm>
                <a:off x="3112361" y="1997348"/>
                <a:ext cx="466517" cy="398919"/>
              </a:xfrm>
              <a:custGeom>
                <a:avLst/>
                <a:gdLst/>
                <a:ahLst/>
                <a:cxnLst/>
                <a:rect l="l" t="t" r="r" b="b"/>
                <a:pathLst>
                  <a:path w="3844" h="3287" extrusionOk="0">
                    <a:moveTo>
                      <a:pt x="284" y="1"/>
                    </a:moveTo>
                    <a:cubicBezTo>
                      <a:pt x="15" y="1"/>
                      <a:pt x="0" y="232"/>
                      <a:pt x="289" y="736"/>
                    </a:cubicBezTo>
                    <a:cubicBezTo>
                      <a:pt x="777" y="1585"/>
                      <a:pt x="2365" y="3287"/>
                      <a:pt x="2365" y="3287"/>
                    </a:cubicBezTo>
                    <a:lnTo>
                      <a:pt x="3844" y="1900"/>
                    </a:lnTo>
                    <a:cubicBezTo>
                      <a:pt x="3844" y="1900"/>
                      <a:pt x="2170" y="818"/>
                      <a:pt x="1176" y="314"/>
                    </a:cubicBezTo>
                    <a:cubicBezTo>
                      <a:pt x="771" y="110"/>
                      <a:pt x="468"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2" name="Google Shape;1952;p42"/>
              <p:cNvSpPr/>
              <p:nvPr/>
            </p:nvSpPr>
            <p:spPr>
              <a:xfrm>
                <a:off x="3162726" y="2020286"/>
                <a:ext cx="354743" cy="291877"/>
              </a:xfrm>
              <a:custGeom>
                <a:avLst/>
                <a:gdLst/>
                <a:ahLst/>
                <a:cxnLst/>
                <a:rect l="l" t="t" r="r" b="b"/>
                <a:pathLst>
                  <a:path w="2923" h="2405" extrusionOk="0">
                    <a:moveTo>
                      <a:pt x="208" y="1"/>
                    </a:moveTo>
                    <a:cubicBezTo>
                      <a:pt x="205" y="1"/>
                      <a:pt x="202" y="1"/>
                      <a:pt x="198" y="3"/>
                    </a:cubicBezTo>
                    <a:lnTo>
                      <a:pt x="7" y="72"/>
                    </a:lnTo>
                    <a:lnTo>
                      <a:pt x="0" y="72"/>
                    </a:lnTo>
                    <a:lnTo>
                      <a:pt x="0" y="75"/>
                    </a:lnTo>
                    <a:lnTo>
                      <a:pt x="63" y="270"/>
                    </a:lnTo>
                    <a:cubicBezTo>
                      <a:pt x="69" y="280"/>
                      <a:pt x="73" y="286"/>
                      <a:pt x="79" y="292"/>
                    </a:cubicBezTo>
                    <a:cubicBezTo>
                      <a:pt x="84" y="294"/>
                      <a:pt x="88" y="295"/>
                      <a:pt x="92" y="295"/>
                    </a:cubicBezTo>
                    <a:cubicBezTo>
                      <a:pt x="95" y="295"/>
                      <a:pt x="99" y="294"/>
                      <a:pt x="104" y="292"/>
                    </a:cubicBezTo>
                    <a:cubicBezTo>
                      <a:pt x="120" y="283"/>
                      <a:pt x="132" y="267"/>
                      <a:pt x="123" y="251"/>
                    </a:cubicBezTo>
                    <a:lnTo>
                      <a:pt x="69" y="85"/>
                    </a:lnTo>
                    <a:lnTo>
                      <a:pt x="233" y="31"/>
                    </a:lnTo>
                    <a:cubicBezTo>
                      <a:pt x="233" y="28"/>
                      <a:pt x="236" y="28"/>
                      <a:pt x="236" y="25"/>
                    </a:cubicBezTo>
                    <a:cubicBezTo>
                      <a:pt x="231" y="10"/>
                      <a:pt x="220" y="1"/>
                      <a:pt x="208" y="1"/>
                    </a:cubicBezTo>
                    <a:close/>
                    <a:moveTo>
                      <a:pt x="502" y="176"/>
                    </a:moveTo>
                    <a:cubicBezTo>
                      <a:pt x="495" y="176"/>
                      <a:pt x="488" y="179"/>
                      <a:pt x="482" y="185"/>
                    </a:cubicBezTo>
                    <a:lnTo>
                      <a:pt x="233" y="396"/>
                    </a:lnTo>
                    <a:cubicBezTo>
                      <a:pt x="220" y="409"/>
                      <a:pt x="220" y="424"/>
                      <a:pt x="233" y="437"/>
                    </a:cubicBezTo>
                    <a:lnTo>
                      <a:pt x="242" y="443"/>
                    </a:lnTo>
                    <a:cubicBezTo>
                      <a:pt x="246" y="448"/>
                      <a:pt x="251" y="450"/>
                      <a:pt x="257" y="450"/>
                    </a:cubicBezTo>
                    <a:cubicBezTo>
                      <a:pt x="263" y="450"/>
                      <a:pt x="269" y="448"/>
                      <a:pt x="274" y="443"/>
                    </a:cubicBezTo>
                    <a:lnTo>
                      <a:pt x="519" y="236"/>
                    </a:lnTo>
                    <a:cubicBezTo>
                      <a:pt x="532" y="223"/>
                      <a:pt x="532" y="204"/>
                      <a:pt x="519" y="192"/>
                    </a:cubicBezTo>
                    <a:lnTo>
                      <a:pt x="516" y="188"/>
                    </a:lnTo>
                    <a:lnTo>
                      <a:pt x="519" y="185"/>
                    </a:lnTo>
                    <a:cubicBezTo>
                      <a:pt x="515" y="179"/>
                      <a:pt x="508" y="176"/>
                      <a:pt x="502" y="176"/>
                    </a:cubicBezTo>
                    <a:close/>
                    <a:moveTo>
                      <a:pt x="551" y="265"/>
                    </a:moveTo>
                    <a:cubicBezTo>
                      <a:pt x="548" y="265"/>
                      <a:pt x="545" y="266"/>
                      <a:pt x="541" y="267"/>
                    </a:cubicBezTo>
                    <a:cubicBezTo>
                      <a:pt x="526" y="270"/>
                      <a:pt x="513" y="292"/>
                      <a:pt x="519" y="308"/>
                    </a:cubicBezTo>
                    <a:lnTo>
                      <a:pt x="576" y="471"/>
                    </a:lnTo>
                    <a:lnTo>
                      <a:pt x="409" y="528"/>
                    </a:lnTo>
                    <a:cubicBezTo>
                      <a:pt x="393" y="531"/>
                      <a:pt x="384" y="550"/>
                      <a:pt x="390" y="566"/>
                    </a:cubicBezTo>
                    <a:cubicBezTo>
                      <a:pt x="393" y="575"/>
                      <a:pt x="400" y="582"/>
                      <a:pt x="406" y="585"/>
                    </a:cubicBezTo>
                    <a:cubicBezTo>
                      <a:pt x="411" y="588"/>
                      <a:pt x="415" y="589"/>
                      <a:pt x="419" y="589"/>
                    </a:cubicBezTo>
                    <a:cubicBezTo>
                      <a:pt x="423" y="589"/>
                      <a:pt x="426" y="588"/>
                      <a:pt x="431" y="585"/>
                    </a:cubicBezTo>
                    <a:lnTo>
                      <a:pt x="623" y="519"/>
                    </a:lnTo>
                    <a:lnTo>
                      <a:pt x="626" y="519"/>
                    </a:lnTo>
                    <a:lnTo>
                      <a:pt x="626" y="515"/>
                    </a:lnTo>
                    <a:lnTo>
                      <a:pt x="626" y="506"/>
                    </a:lnTo>
                    <a:lnTo>
                      <a:pt x="642" y="481"/>
                    </a:lnTo>
                    <a:lnTo>
                      <a:pt x="579" y="286"/>
                    </a:lnTo>
                    <a:cubicBezTo>
                      <a:pt x="574" y="274"/>
                      <a:pt x="563" y="265"/>
                      <a:pt x="551" y="265"/>
                    </a:cubicBezTo>
                    <a:close/>
                    <a:moveTo>
                      <a:pt x="1865" y="786"/>
                    </a:moveTo>
                    <a:lnTo>
                      <a:pt x="1664" y="830"/>
                    </a:lnTo>
                    <a:cubicBezTo>
                      <a:pt x="1648" y="833"/>
                      <a:pt x="1636" y="852"/>
                      <a:pt x="1642" y="868"/>
                    </a:cubicBezTo>
                    <a:cubicBezTo>
                      <a:pt x="1645" y="882"/>
                      <a:pt x="1658" y="893"/>
                      <a:pt x="1674" y="893"/>
                    </a:cubicBezTo>
                    <a:cubicBezTo>
                      <a:pt x="1676" y="893"/>
                      <a:pt x="1678" y="893"/>
                      <a:pt x="1680" y="893"/>
                    </a:cubicBezTo>
                    <a:lnTo>
                      <a:pt x="1850" y="858"/>
                    </a:lnTo>
                    <a:lnTo>
                      <a:pt x="1887" y="1025"/>
                    </a:lnTo>
                    <a:cubicBezTo>
                      <a:pt x="1893" y="1039"/>
                      <a:pt x="1906" y="1051"/>
                      <a:pt x="1923" y="1051"/>
                    </a:cubicBezTo>
                    <a:cubicBezTo>
                      <a:pt x="1924" y="1051"/>
                      <a:pt x="1926" y="1050"/>
                      <a:pt x="1928" y="1050"/>
                    </a:cubicBezTo>
                    <a:cubicBezTo>
                      <a:pt x="1935" y="1047"/>
                      <a:pt x="1944" y="1041"/>
                      <a:pt x="1947" y="1034"/>
                    </a:cubicBezTo>
                    <a:cubicBezTo>
                      <a:pt x="1950" y="1019"/>
                      <a:pt x="1947" y="1003"/>
                      <a:pt x="1928" y="990"/>
                    </a:cubicBezTo>
                    <a:lnTo>
                      <a:pt x="1881" y="789"/>
                    </a:lnTo>
                    <a:lnTo>
                      <a:pt x="1881" y="786"/>
                    </a:lnTo>
                    <a:close/>
                    <a:moveTo>
                      <a:pt x="1566" y="916"/>
                    </a:moveTo>
                    <a:cubicBezTo>
                      <a:pt x="1561" y="916"/>
                      <a:pt x="1556" y="917"/>
                      <a:pt x="1551" y="921"/>
                    </a:cubicBezTo>
                    <a:cubicBezTo>
                      <a:pt x="1538" y="928"/>
                      <a:pt x="1535" y="946"/>
                      <a:pt x="1541" y="959"/>
                    </a:cubicBezTo>
                    <a:lnTo>
                      <a:pt x="1727" y="1226"/>
                    </a:lnTo>
                    <a:cubicBezTo>
                      <a:pt x="1733" y="1235"/>
                      <a:pt x="1742" y="1239"/>
                      <a:pt x="1752" y="1239"/>
                    </a:cubicBezTo>
                    <a:cubicBezTo>
                      <a:pt x="1757" y="1239"/>
                      <a:pt x="1763" y="1238"/>
                      <a:pt x="1768" y="1236"/>
                    </a:cubicBezTo>
                    <a:cubicBezTo>
                      <a:pt x="1771" y="1236"/>
                      <a:pt x="1771" y="1229"/>
                      <a:pt x="1774" y="1226"/>
                    </a:cubicBezTo>
                    <a:cubicBezTo>
                      <a:pt x="1777" y="1220"/>
                      <a:pt x="1784" y="1204"/>
                      <a:pt x="1771" y="1195"/>
                    </a:cubicBezTo>
                    <a:lnTo>
                      <a:pt x="1585" y="928"/>
                    </a:lnTo>
                    <a:cubicBezTo>
                      <a:pt x="1582" y="920"/>
                      <a:pt x="1574" y="916"/>
                      <a:pt x="1566" y="916"/>
                    </a:cubicBezTo>
                    <a:close/>
                    <a:moveTo>
                      <a:pt x="1409" y="1171"/>
                    </a:moveTo>
                    <a:cubicBezTo>
                      <a:pt x="1406" y="1171"/>
                      <a:pt x="1403" y="1172"/>
                      <a:pt x="1400" y="1173"/>
                    </a:cubicBezTo>
                    <a:cubicBezTo>
                      <a:pt x="1384" y="1176"/>
                      <a:pt x="1375" y="1192"/>
                      <a:pt x="1378" y="1211"/>
                    </a:cubicBezTo>
                    <a:lnTo>
                      <a:pt x="1425" y="1412"/>
                    </a:lnTo>
                    <a:cubicBezTo>
                      <a:pt x="1425" y="1412"/>
                      <a:pt x="1425" y="1415"/>
                      <a:pt x="1438" y="1415"/>
                    </a:cubicBezTo>
                    <a:lnTo>
                      <a:pt x="1441" y="1415"/>
                    </a:lnTo>
                    <a:lnTo>
                      <a:pt x="1642" y="1377"/>
                    </a:lnTo>
                    <a:cubicBezTo>
                      <a:pt x="1648" y="1371"/>
                      <a:pt x="1658" y="1368"/>
                      <a:pt x="1661" y="1362"/>
                    </a:cubicBezTo>
                    <a:cubicBezTo>
                      <a:pt x="1662" y="1362"/>
                      <a:pt x="1663" y="1362"/>
                      <a:pt x="1665" y="1362"/>
                    </a:cubicBezTo>
                    <a:cubicBezTo>
                      <a:pt x="1671" y="1362"/>
                      <a:pt x="1678" y="1355"/>
                      <a:pt x="1683" y="1324"/>
                    </a:cubicBezTo>
                    <a:lnTo>
                      <a:pt x="1683" y="1324"/>
                    </a:lnTo>
                    <a:cubicBezTo>
                      <a:pt x="1682" y="1328"/>
                      <a:pt x="1679" y="1330"/>
                      <a:pt x="1675" y="1330"/>
                    </a:cubicBezTo>
                    <a:cubicBezTo>
                      <a:pt x="1671" y="1330"/>
                      <a:pt x="1665" y="1328"/>
                      <a:pt x="1659" y="1328"/>
                    </a:cubicBezTo>
                    <a:cubicBezTo>
                      <a:pt x="1656" y="1328"/>
                      <a:pt x="1652" y="1329"/>
                      <a:pt x="1648" y="1330"/>
                    </a:cubicBezTo>
                    <a:lnTo>
                      <a:pt x="1479" y="1365"/>
                    </a:lnTo>
                    <a:lnTo>
                      <a:pt x="1441" y="1195"/>
                    </a:lnTo>
                    <a:cubicBezTo>
                      <a:pt x="1438" y="1182"/>
                      <a:pt x="1423" y="1171"/>
                      <a:pt x="1409" y="1171"/>
                    </a:cubicBezTo>
                    <a:close/>
                    <a:moveTo>
                      <a:pt x="2778" y="2041"/>
                    </a:moveTo>
                    <a:lnTo>
                      <a:pt x="2781" y="2044"/>
                    </a:lnTo>
                    <a:lnTo>
                      <a:pt x="2781" y="2041"/>
                    </a:lnTo>
                    <a:close/>
                    <a:moveTo>
                      <a:pt x="2446" y="1841"/>
                    </a:moveTo>
                    <a:cubicBezTo>
                      <a:pt x="2444" y="1841"/>
                      <a:pt x="2441" y="1842"/>
                      <a:pt x="2438" y="1843"/>
                    </a:cubicBezTo>
                    <a:lnTo>
                      <a:pt x="2246" y="1912"/>
                    </a:lnTo>
                    <a:lnTo>
                      <a:pt x="2246" y="1915"/>
                    </a:lnTo>
                    <a:lnTo>
                      <a:pt x="2287" y="2148"/>
                    </a:lnTo>
                    <a:cubicBezTo>
                      <a:pt x="2290" y="2154"/>
                      <a:pt x="2293" y="2164"/>
                      <a:pt x="2303" y="2167"/>
                    </a:cubicBezTo>
                    <a:cubicBezTo>
                      <a:pt x="2307" y="2168"/>
                      <a:pt x="2311" y="2169"/>
                      <a:pt x="2315" y="2169"/>
                    </a:cubicBezTo>
                    <a:cubicBezTo>
                      <a:pt x="2327" y="2169"/>
                      <a:pt x="2339" y="2163"/>
                      <a:pt x="2343" y="2151"/>
                    </a:cubicBezTo>
                    <a:cubicBezTo>
                      <a:pt x="2350" y="2142"/>
                      <a:pt x="2350" y="2135"/>
                      <a:pt x="2343" y="2126"/>
                    </a:cubicBezTo>
                    <a:lnTo>
                      <a:pt x="2290" y="1962"/>
                    </a:lnTo>
                    <a:lnTo>
                      <a:pt x="2454" y="1906"/>
                    </a:lnTo>
                    <a:cubicBezTo>
                      <a:pt x="2469" y="1899"/>
                      <a:pt x="2479" y="1884"/>
                      <a:pt x="2476" y="1868"/>
                    </a:cubicBezTo>
                    <a:lnTo>
                      <a:pt x="2479" y="1868"/>
                    </a:lnTo>
                    <a:lnTo>
                      <a:pt x="2479" y="1865"/>
                    </a:lnTo>
                    <a:cubicBezTo>
                      <a:pt x="2471" y="1852"/>
                      <a:pt x="2459" y="1841"/>
                      <a:pt x="2446" y="1841"/>
                    </a:cubicBezTo>
                    <a:close/>
                    <a:moveTo>
                      <a:pt x="2848" y="2043"/>
                    </a:moveTo>
                    <a:cubicBezTo>
                      <a:pt x="2846" y="2043"/>
                      <a:pt x="2843" y="2044"/>
                      <a:pt x="2840" y="2044"/>
                    </a:cubicBezTo>
                    <a:cubicBezTo>
                      <a:pt x="2825" y="2053"/>
                      <a:pt x="2812" y="2069"/>
                      <a:pt x="2822" y="2085"/>
                    </a:cubicBezTo>
                    <a:lnTo>
                      <a:pt x="2872" y="2236"/>
                    </a:lnTo>
                    <a:lnTo>
                      <a:pt x="2922" y="2189"/>
                    </a:lnTo>
                    <a:lnTo>
                      <a:pt x="2878" y="2063"/>
                    </a:lnTo>
                    <a:cubicBezTo>
                      <a:pt x="2873" y="2050"/>
                      <a:pt x="2861" y="2043"/>
                      <a:pt x="2848" y="2043"/>
                    </a:cubicBezTo>
                    <a:close/>
                    <a:moveTo>
                      <a:pt x="2761" y="2035"/>
                    </a:moveTo>
                    <a:cubicBezTo>
                      <a:pt x="2754" y="2035"/>
                      <a:pt x="2748" y="2038"/>
                      <a:pt x="2743" y="2044"/>
                    </a:cubicBezTo>
                    <a:lnTo>
                      <a:pt x="2494" y="2252"/>
                    </a:lnTo>
                    <a:cubicBezTo>
                      <a:pt x="2482" y="2264"/>
                      <a:pt x="2482" y="2280"/>
                      <a:pt x="2494" y="2293"/>
                    </a:cubicBezTo>
                    <a:lnTo>
                      <a:pt x="2501" y="2299"/>
                    </a:lnTo>
                    <a:cubicBezTo>
                      <a:pt x="2505" y="2302"/>
                      <a:pt x="2512" y="2304"/>
                      <a:pt x="2518" y="2304"/>
                    </a:cubicBezTo>
                    <a:cubicBezTo>
                      <a:pt x="2524" y="2304"/>
                      <a:pt x="2529" y="2302"/>
                      <a:pt x="2532" y="2299"/>
                    </a:cubicBezTo>
                    <a:lnTo>
                      <a:pt x="2781" y="2088"/>
                    </a:lnTo>
                    <a:cubicBezTo>
                      <a:pt x="2793" y="2079"/>
                      <a:pt x="2796" y="2060"/>
                      <a:pt x="2784" y="2047"/>
                    </a:cubicBezTo>
                    <a:lnTo>
                      <a:pt x="2781" y="2044"/>
                    </a:lnTo>
                    <a:cubicBezTo>
                      <a:pt x="2774" y="2038"/>
                      <a:pt x="2767" y="2035"/>
                      <a:pt x="2761" y="2035"/>
                    </a:cubicBezTo>
                    <a:close/>
                    <a:moveTo>
                      <a:pt x="1019" y="2085"/>
                    </a:moveTo>
                    <a:cubicBezTo>
                      <a:pt x="1045" y="2110"/>
                      <a:pt x="1067" y="2138"/>
                      <a:pt x="1092" y="2164"/>
                    </a:cubicBezTo>
                    <a:lnTo>
                      <a:pt x="1189" y="2186"/>
                    </a:lnTo>
                    <a:lnTo>
                      <a:pt x="1173" y="2258"/>
                    </a:lnTo>
                    <a:cubicBezTo>
                      <a:pt x="1189" y="2277"/>
                      <a:pt x="1208" y="2296"/>
                      <a:pt x="1224" y="2315"/>
                    </a:cubicBezTo>
                    <a:lnTo>
                      <a:pt x="1258" y="2170"/>
                    </a:lnTo>
                    <a:lnTo>
                      <a:pt x="1258" y="2167"/>
                    </a:lnTo>
                    <a:lnTo>
                      <a:pt x="1258" y="2164"/>
                    </a:lnTo>
                    <a:cubicBezTo>
                      <a:pt x="1255" y="2157"/>
                      <a:pt x="1240" y="2135"/>
                      <a:pt x="1236" y="2135"/>
                    </a:cubicBezTo>
                    <a:lnTo>
                      <a:pt x="1233" y="2135"/>
                    </a:lnTo>
                    <a:lnTo>
                      <a:pt x="1035" y="2085"/>
                    </a:lnTo>
                    <a:close/>
                    <a:moveTo>
                      <a:pt x="2847" y="2296"/>
                    </a:moveTo>
                    <a:lnTo>
                      <a:pt x="2702" y="2343"/>
                    </a:lnTo>
                    <a:cubicBezTo>
                      <a:pt x="2686" y="2352"/>
                      <a:pt x="2680" y="2368"/>
                      <a:pt x="2683" y="2384"/>
                    </a:cubicBezTo>
                    <a:cubicBezTo>
                      <a:pt x="2686" y="2390"/>
                      <a:pt x="2689" y="2399"/>
                      <a:pt x="2699" y="2403"/>
                    </a:cubicBezTo>
                    <a:cubicBezTo>
                      <a:pt x="2702" y="2404"/>
                      <a:pt x="2706" y="2405"/>
                      <a:pt x="2710" y="2405"/>
                    </a:cubicBezTo>
                    <a:cubicBezTo>
                      <a:pt x="2714" y="2405"/>
                      <a:pt x="2718" y="2404"/>
                      <a:pt x="2721" y="2403"/>
                    </a:cubicBezTo>
                    <a:lnTo>
                      <a:pt x="2734" y="2403"/>
                    </a:lnTo>
                    <a:lnTo>
                      <a:pt x="2847" y="229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3" name="Google Shape;1953;p42"/>
              <p:cNvSpPr/>
              <p:nvPr/>
            </p:nvSpPr>
            <p:spPr>
              <a:xfrm>
                <a:off x="3377661" y="2205486"/>
                <a:ext cx="150611" cy="146242"/>
              </a:xfrm>
              <a:custGeom>
                <a:avLst/>
                <a:gdLst/>
                <a:ahLst/>
                <a:cxnLst/>
                <a:rect l="l" t="t" r="r" b="b"/>
                <a:pathLst>
                  <a:path w="1241" h="1205" extrusionOk="0">
                    <a:moveTo>
                      <a:pt x="1231" y="0"/>
                    </a:moveTo>
                    <a:cubicBezTo>
                      <a:pt x="1229" y="0"/>
                      <a:pt x="1228" y="1"/>
                      <a:pt x="1227" y="2"/>
                    </a:cubicBezTo>
                    <a:cubicBezTo>
                      <a:pt x="708" y="468"/>
                      <a:pt x="116" y="1094"/>
                      <a:pt x="3" y="1194"/>
                    </a:cubicBezTo>
                    <a:cubicBezTo>
                      <a:pt x="1" y="1201"/>
                      <a:pt x="4" y="1205"/>
                      <a:pt x="8" y="1205"/>
                    </a:cubicBezTo>
                    <a:cubicBezTo>
                      <a:pt x="10" y="1205"/>
                      <a:pt x="11" y="1204"/>
                      <a:pt x="13" y="1204"/>
                    </a:cubicBezTo>
                    <a:cubicBezTo>
                      <a:pt x="444" y="829"/>
                      <a:pt x="852" y="433"/>
                      <a:pt x="1233" y="9"/>
                    </a:cubicBezTo>
                    <a:cubicBezTo>
                      <a:pt x="1241" y="9"/>
                      <a:pt x="1236" y="0"/>
                      <a:pt x="12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4" name="Google Shape;1954;p42"/>
              <p:cNvSpPr/>
              <p:nvPr/>
            </p:nvSpPr>
            <p:spPr>
              <a:xfrm>
                <a:off x="3255448" y="2227453"/>
                <a:ext cx="157407" cy="170393"/>
              </a:xfrm>
              <a:custGeom>
                <a:avLst/>
                <a:gdLst/>
                <a:ahLst/>
                <a:cxnLst/>
                <a:rect l="l" t="t" r="r" b="b"/>
                <a:pathLst>
                  <a:path w="1297" h="1404" extrusionOk="0">
                    <a:moveTo>
                      <a:pt x="13" y="1"/>
                    </a:moveTo>
                    <a:cubicBezTo>
                      <a:pt x="13" y="1"/>
                      <a:pt x="1" y="1"/>
                      <a:pt x="4" y="4"/>
                    </a:cubicBezTo>
                    <a:cubicBezTo>
                      <a:pt x="95" y="148"/>
                      <a:pt x="208" y="280"/>
                      <a:pt x="315" y="416"/>
                    </a:cubicBezTo>
                    <a:cubicBezTo>
                      <a:pt x="296" y="397"/>
                      <a:pt x="271" y="375"/>
                      <a:pt x="252" y="356"/>
                    </a:cubicBezTo>
                    <a:cubicBezTo>
                      <a:pt x="202" y="315"/>
                      <a:pt x="155" y="274"/>
                      <a:pt x="108" y="227"/>
                    </a:cubicBezTo>
                    <a:cubicBezTo>
                      <a:pt x="105" y="224"/>
                      <a:pt x="102" y="223"/>
                      <a:pt x="99" y="223"/>
                    </a:cubicBezTo>
                    <a:cubicBezTo>
                      <a:pt x="93" y="223"/>
                      <a:pt x="88" y="231"/>
                      <a:pt x="95" y="240"/>
                    </a:cubicBezTo>
                    <a:cubicBezTo>
                      <a:pt x="139" y="280"/>
                      <a:pt x="186" y="328"/>
                      <a:pt x="221" y="375"/>
                    </a:cubicBezTo>
                    <a:cubicBezTo>
                      <a:pt x="255" y="422"/>
                      <a:pt x="312" y="466"/>
                      <a:pt x="350" y="510"/>
                    </a:cubicBezTo>
                    <a:cubicBezTo>
                      <a:pt x="391" y="554"/>
                      <a:pt x="441" y="592"/>
                      <a:pt x="485" y="633"/>
                    </a:cubicBezTo>
                    <a:lnTo>
                      <a:pt x="501" y="648"/>
                    </a:lnTo>
                    <a:cubicBezTo>
                      <a:pt x="567" y="730"/>
                      <a:pt x="633" y="815"/>
                      <a:pt x="705" y="900"/>
                    </a:cubicBezTo>
                    <a:cubicBezTo>
                      <a:pt x="853" y="1079"/>
                      <a:pt x="1013" y="1249"/>
                      <a:pt x="1186" y="1403"/>
                    </a:cubicBezTo>
                    <a:cubicBezTo>
                      <a:pt x="1227" y="1372"/>
                      <a:pt x="1262" y="1337"/>
                      <a:pt x="1293" y="1299"/>
                    </a:cubicBezTo>
                    <a:cubicBezTo>
                      <a:pt x="1296" y="1296"/>
                      <a:pt x="1293" y="1293"/>
                      <a:pt x="1290" y="1290"/>
                    </a:cubicBezTo>
                    <a:cubicBezTo>
                      <a:pt x="1290" y="1290"/>
                      <a:pt x="1287" y="1290"/>
                      <a:pt x="1281" y="1293"/>
                    </a:cubicBezTo>
                    <a:cubicBezTo>
                      <a:pt x="1249" y="1312"/>
                      <a:pt x="1218" y="1340"/>
                      <a:pt x="1193" y="1362"/>
                    </a:cubicBezTo>
                    <a:cubicBezTo>
                      <a:pt x="947" y="1076"/>
                      <a:pt x="994" y="1142"/>
                      <a:pt x="746" y="859"/>
                    </a:cubicBezTo>
                    <a:lnTo>
                      <a:pt x="391" y="441"/>
                    </a:lnTo>
                    <a:cubicBezTo>
                      <a:pt x="265" y="293"/>
                      <a:pt x="145" y="142"/>
                      <a:pt x="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5" name="Google Shape;1955;p42"/>
              <p:cNvSpPr/>
              <p:nvPr/>
            </p:nvSpPr>
            <p:spPr>
              <a:xfrm>
                <a:off x="2987114" y="1884238"/>
                <a:ext cx="173427" cy="243575"/>
              </a:xfrm>
              <a:custGeom>
                <a:avLst/>
                <a:gdLst/>
                <a:ahLst/>
                <a:cxnLst/>
                <a:rect l="l" t="t" r="r" b="b"/>
                <a:pathLst>
                  <a:path w="1429" h="2007" extrusionOk="0">
                    <a:moveTo>
                      <a:pt x="1111" y="1"/>
                    </a:moveTo>
                    <a:lnTo>
                      <a:pt x="0" y="517"/>
                    </a:lnTo>
                    <a:cubicBezTo>
                      <a:pt x="117" y="731"/>
                      <a:pt x="199" y="963"/>
                      <a:pt x="258" y="1202"/>
                    </a:cubicBezTo>
                    <a:cubicBezTo>
                      <a:pt x="262" y="1231"/>
                      <a:pt x="265" y="1256"/>
                      <a:pt x="265" y="1281"/>
                    </a:cubicBezTo>
                    <a:lnTo>
                      <a:pt x="265" y="1294"/>
                    </a:lnTo>
                    <a:cubicBezTo>
                      <a:pt x="274" y="1439"/>
                      <a:pt x="353" y="2007"/>
                      <a:pt x="667" y="2007"/>
                    </a:cubicBezTo>
                    <a:cubicBezTo>
                      <a:pt x="678" y="2007"/>
                      <a:pt x="690" y="2006"/>
                      <a:pt x="702" y="2004"/>
                    </a:cubicBezTo>
                    <a:cubicBezTo>
                      <a:pt x="922" y="1979"/>
                      <a:pt x="1303" y="1492"/>
                      <a:pt x="1422" y="1118"/>
                    </a:cubicBezTo>
                    <a:cubicBezTo>
                      <a:pt x="1428" y="1092"/>
                      <a:pt x="1344" y="853"/>
                      <a:pt x="1255" y="564"/>
                    </a:cubicBezTo>
                    <a:cubicBezTo>
                      <a:pt x="1202" y="382"/>
                      <a:pt x="1145" y="187"/>
                      <a:pt x="1111"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6" name="Google Shape;1956;p42"/>
              <p:cNvSpPr/>
              <p:nvPr/>
            </p:nvSpPr>
            <p:spPr>
              <a:xfrm>
                <a:off x="2987114" y="1887393"/>
                <a:ext cx="129494" cy="153888"/>
              </a:xfrm>
              <a:custGeom>
                <a:avLst/>
                <a:gdLst/>
                <a:ahLst/>
                <a:cxnLst/>
                <a:rect l="l" t="t" r="r" b="b"/>
                <a:pathLst>
                  <a:path w="1067" h="1268" extrusionOk="0">
                    <a:moveTo>
                      <a:pt x="1051" y="0"/>
                    </a:moveTo>
                    <a:lnTo>
                      <a:pt x="0" y="484"/>
                    </a:lnTo>
                    <a:cubicBezTo>
                      <a:pt x="117" y="702"/>
                      <a:pt x="199" y="934"/>
                      <a:pt x="258" y="1173"/>
                    </a:cubicBezTo>
                    <a:cubicBezTo>
                      <a:pt x="265" y="1205"/>
                      <a:pt x="268" y="1230"/>
                      <a:pt x="274" y="1255"/>
                    </a:cubicBezTo>
                    <a:lnTo>
                      <a:pt x="274" y="1268"/>
                    </a:lnTo>
                    <a:cubicBezTo>
                      <a:pt x="312" y="1265"/>
                      <a:pt x="356" y="1258"/>
                      <a:pt x="394" y="1249"/>
                    </a:cubicBezTo>
                    <a:cubicBezTo>
                      <a:pt x="1064" y="1098"/>
                      <a:pt x="1067" y="236"/>
                      <a:pt x="1051" y="0"/>
                    </a:cubicBezTo>
                    <a:close/>
                  </a:path>
                </a:pathLst>
              </a:custGeom>
              <a:solidFill>
                <a:srgbClr val="263238">
                  <a:alpha val="3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7" name="Google Shape;1957;p42"/>
              <p:cNvSpPr/>
              <p:nvPr/>
            </p:nvSpPr>
            <p:spPr>
              <a:xfrm>
                <a:off x="2871819" y="1654133"/>
                <a:ext cx="278770" cy="349888"/>
              </a:xfrm>
              <a:custGeom>
                <a:avLst/>
                <a:gdLst/>
                <a:ahLst/>
                <a:cxnLst/>
                <a:rect l="l" t="t" r="r" b="b"/>
                <a:pathLst>
                  <a:path w="2297" h="2883" extrusionOk="0">
                    <a:moveTo>
                      <a:pt x="1167" y="0"/>
                    </a:moveTo>
                    <a:cubicBezTo>
                      <a:pt x="962" y="0"/>
                      <a:pt x="761" y="58"/>
                      <a:pt x="601" y="183"/>
                    </a:cubicBezTo>
                    <a:cubicBezTo>
                      <a:pt x="274" y="434"/>
                      <a:pt x="1" y="2020"/>
                      <a:pt x="337" y="2513"/>
                    </a:cubicBezTo>
                    <a:cubicBezTo>
                      <a:pt x="513" y="2769"/>
                      <a:pt x="776" y="2883"/>
                      <a:pt x="1049" y="2883"/>
                    </a:cubicBezTo>
                    <a:cubicBezTo>
                      <a:pt x="1323" y="2883"/>
                      <a:pt x="1606" y="2767"/>
                      <a:pt x="1815" y="2564"/>
                    </a:cubicBezTo>
                    <a:cubicBezTo>
                      <a:pt x="2108" y="2287"/>
                      <a:pt x="2297" y="1067"/>
                      <a:pt x="2158" y="651"/>
                    </a:cubicBezTo>
                    <a:cubicBezTo>
                      <a:pt x="2019" y="240"/>
                      <a:pt x="1585" y="0"/>
                      <a:pt x="1167"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8" name="Google Shape;1958;p42"/>
              <p:cNvSpPr/>
              <p:nvPr/>
            </p:nvSpPr>
            <p:spPr>
              <a:xfrm>
                <a:off x="2995852" y="1825134"/>
                <a:ext cx="11287" cy="28399"/>
              </a:xfrm>
              <a:custGeom>
                <a:avLst/>
                <a:gdLst/>
                <a:ahLst/>
                <a:cxnLst/>
                <a:rect l="l" t="t" r="r" b="b"/>
                <a:pathLst>
                  <a:path w="93" h="234" extrusionOk="0">
                    <a:moveTo>
                      <a:pt x="47" y="11"/>
                    </a:moveTo>
                    <a:lnTo>
                      <a:pt x="89" y="224"/>
                    </a:lnTo>
                    <a:cubicBezTo>
                      <a:pt x="21" y="190"/>
                      <a:pt x="29" y="95"/>
                      <a:pt x="47" y="11"/>
                    </a:cubicBezTo>
                    <a:close/>
                    <a:moveTo>
                      <a:pt x="45" y="0"/>
                    </a:moveTo>
                    <a:lnTo>
                      <a:pt x="45" y="0"/>
                    </a:lnTo>
                    <a:cubicBezTo>
                      <a:pt x="13" y="79"/>
                      <a:pt x="1" y="205"/>
                      <a:pt x="92" y="233"/>
                    </a:cubicBezTo>
                    <a:lnTo>
                      <a:pt x="47" y="11"/>
                    </a:lnTo>
                    <a:lnTo>
                      <a:pt x="47" y="11"/>
                    </a:lnTo>
                    <a:cubicBezTo>
                      <a:pt x="47" y="10"/>
                      <a:pt x="48" y="8"/>
                      <a:pt x="48" y="7"/>
                    </a:cubicBezTo>
                    <a:cubicBezTo>
                      <a:pt x="51" y="4"/>
                      <a:pt x="45" y="0"/>
                      <a:pt x="45" y="0"/>
                    </a:cubicBezTo>
                    <a:lnTo>
                      <a:pt x="45" y="0"/>
                    </a:lnTo>
                    <a:lnTo>
                      <a:pt x="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59" name="Google Shape;1959;p42"/>
              <p:cNvSpPr/>
              <p:nvPr/>
            </p:nvSpPr>
            <p:spPr>
              <a:xfrm>
                <a:off x="2993910" y="1817002"/>
                <a:ext cx="34224" cy="32647"/>
              </a:xfrm>
              <a:custGeom>
                <a:avLst/>
                <a:gdLst/>
                <a:ahLst/>
                <a:cxnLst/>
                <a:rect l="l" t="t" r="r" b="b"/>
                <a:pathLst>
                  <a:path w="282" h="269" extrusionOk="0">
                    <a:moveTo>
                      <a:pt x="141" y="1"/>
                    </a:moveTo>
                    <a:cubicBezTo>
                      <a:pt x="34" y="1"/>
                      <a:pt x="1" y="260"/>
                      <a:pt x="117" y="269"/>
                    </a:cubicBezTo>
                    <a:cubicBezTo>
                      <a:pt x="120" y="269"/>
                      <a:pt x="122" y="269"/>
                      <a:pt x="124" y="269"/>
                    </a:cubicBezTo>
                    <a:cubicBezTo>
                      <a:pt x="242" y="269"/>
                      <a:pt x="282" y="17"/>
                      <a:pt x="149" y="1"/>
                    </a:cubicBezTo>
                    <a:cubicBezTo>
                      <a:pt x="146" y="1"/>
                      <a:pt x="144" y="1"/>
                      <a:pt x="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60" name="Google Shape;1960;p42"/>
              <p:cNvSpPr/>
              <p:nvPr/>
            </p:nvSpPr>
            <p:spPr>
              <a:xfrm>
                <a:off x="2933714" y="1815182"/>
                <a:ext cx="15292" cy="25001"/>
              </a:xfrm>
              <a:custGeom>
                <a:avLst/>
                <a:gdLst/>
                <a:ahLst/>
                <a:cxnLst/>
                <a:rect l="l" t="t" r="r" b="b"/>
                <a:pathLst>
                  <a:path w="126" h="206" extrusionOk="0">
                    <a:moveTo>
                      <a:pt x="123" y="1"/>
                    </a:moveTo>
                    <a:cubicBezTo>
                      <a:pt x="123" y="1"/>
                      <a:pt x="117" y="1"/>
                      <a:pt x="117" y="7"/>
                    </a:cubicBezTo>
                    <a:cubicBezTo>
                      <a:pt x="104" y="89"/>
                      <a:pt x="79" y="189"/>
                      <a:pt x="0" y="199"/>
                    </a:cubicBezTo>
                    <a:lnTo>
                      <a:pt x="0" y="205"/>
                    </a:lnTo>
                    <a:cubicBezTo>
                      <a:pt x="95" y="205"/>
                      <a:pt x="126" y="82"/>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61" name="Google Shape;1961;p42"/>
              <p:cNvSpPr/>
              <p:nvPr/>
            </p:nvSpPr>
            <p:spPr>
              <a:xfrm>
                <a:off x="2916966" y="1803410"/>
                <a:ext cx="34103" cy="32040"/>
              </a:xfrm>
              <a:custGeom>
                <a:avLst/>
                <a:gdLst/>
                <a:ahLst/>
                <a:cxnLst/>
                <a:rect l="l" t="t" r="r" b="b"/>
                <a:pathLst>
                  <a:path w="281" h="264" extrusionOk="0">
                    <a:moveTo>
                      <a:pt x="154" y="1"/>
                    </a:moveTo>
                    <a:cubicBezTo>
                      <a:pt x="39" y="1"/>
                      <a:pt x="0" y="235"/>
                      <a:pt x="113" y="261"/>
                    </a:cubicBezTo>
                    <a:cubicBezTo>
                      <a:pt x="119" y="263"/>
                      <a:pt x="125" y="263"/>
                      <a:pt x="131" y="263"/>
                    </a:cubicBezTo>
                    <a:cubicBezTo>
                      <a:pt x="238" y="263"/>
                      <a:pt x="280" y="24"/>
                      <a:pt x="176" y="3"/>
                    </a:cubicBezTo>
                    <a:cubicBezTo>
                      <a:pt x="168" y="2"/>
                      <a:pt x="16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62" name="Google Shape;1962;p42"/>
              <p:cNvSpPr/>
              <p:nvPr/>
            </p:nvSpPr>
            <p:spPr>
              <a:xfrm>
                <a:off x="2976434" y="1920161"/>
                <a:ext cx="21117" cy="7767"/>
              </a:xfrm>
              <a:custGeom>
                <a:avLst/>
                <a:gdLst/>
                <a:ahLst/>
                <a:cxnLst/>
                <a:rect l="l" t="t" r="r" b="b"/>
                <a:pathLst>
                  <a:path w="174" h="64" extrusionOk="0">
                    <a:moveTo>
                      <a:pt x="164" y="1"/>
                    </a:moveTo>
                    <a:cubicBezTo>
                      <a:pt x="142" y="16"/>
                      <a:pt x="117" y="38"/>
                      <a:pt x="88" y="38"/>
                    </a:cubicBezTo>
                    <a:cubicBezTo>
                      <a:pt x="57" y="35"/>
                      <a:pt x="26" y="23"/>
                      <a:pt x="0" y="4"/>
                    </a:cubicBezTo>
                    <a:lnTo>
                      <a:pt x="0" y="4"/>
                    </a:lnTo>
                    <a:cubicBezTo>
                      <a:pt x="19" y="38"/>
                      <a:pt x="54" y="64"/>
                      <a:pt x="98" y="64"/>
                    </a:cubicBezTo>
                    <a:cubicBezTo>
                      <a:pt x="133" y="57"/>
                      <a:pt x="164" y="35"/>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63" name="Google Shape;1963;p42"/>
              <p:cNvSpPr/>
              <p:nvPr/>
            </p:nvSpPr>
            <p:spPr>
              <a:xfrm>
                <a:off x="2958108" y="1888121"/>
                <a:ext cx="34831" cy="25001"/>
              </a:xfrm>
              <a:custGeom>
                <a:avLst/>
                <a:gdLst/>
                <a:ahLst/>
                <a:cxnLst/>
                <a:rect l="l" t="t" r="r" b="b"/>
                <a:pathLst>
                  <a:path w="287" h="206" extrusionOk="0">
                    <a:moveTo>
                      <a:pt x="268" y="0"/>
                    </a:moveTo>
                    <a:cubicBezTo>
                      <a:pt x="196" y="45"/>
                      <a:pt x="115" y="64"/>
                      <a:pt x="34" y="64"/>
                    </a:cubicBezTo>
                    <a:cubicBezTo>
                      <a:pt x="23" y="64"/>
                      <a:pt x="12" y="64"/>
                      <a:pt x="0" y="63"/>
                    </a:cubicBezTo>
                    <a:lnTo>
                      <a:pt x="0" y="63"/>
                    </a:lnTo>
                    <a:cubicBezTo>
                      <a:pt x="29" y="114"/>
                      <a:pt x="67" y="158"/>
                      <a:pt x="120" y="186"/>
                    </a:cubicBezTo>
                    <a:cubicBezTo>
                      <a:pt x="141" y="199"/>
                      <a:pt x="166" y="206"/>
                      <a:pt x="192" y="206"/>
                    </a:cubicBezTo>
                    <a:cubicBezTo>
                      <a:pt x="198" y="206"/>
                      <a:pt x="203" y="205"/>
                      <a:pt x="208" y="205"/>
                    </a:cubicBezTo>
                    <a:cubicBezTo>
                      <a:pt x="277" y="195"/>
                      <a:pt x="287" y="139"/>
                      <a:pt x="284" y="82"/>
                    </a:cubicBezTo>
                    <a:cubicBezTo>
                      <a:pt x="280" y="54"/>
                      <a:pt x="277" y="2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64" name="Google Shape;1964;p42"/>
              <p:cNvSpPr/>
              <p:nvPr/>
            </p:nvSpPr>
            <p:spPr>
              <a:xfrm>
                <a:off x="2972550" y="1898316"/>
                <a:ext cx="20389" cy="15170"/>
              </a:xfrm>
              <a:custGeom>
                <a:avLst/>
                <a:gdLst/>
                <a:ahLst/>
                <a:cxnLst/>
                <a:rect l="l" t="t" r="r" b="b"/>
                <a:pathLst>
                  <a:path w="168" h="125" extrusionOk="0">
                    <a:moveTo>
                      <a:pt x="150" y="1"/>
                    </a:moveTo>
                    <a:cubicBezTo>
                      <a:pt x="81" y="1"/>
                      <a:pt x="22" y="43"/>
                      <a:pt x="1" y="105"/>
                    </a:cubicBezTo>
                    <a:cubicBezTo>
                      <a:pt x="22" y="118"/>
                      <a:pt x="47" y="125"/>
                      <a:pt x="73" y="125"/>
                    </a:cubicBezTo>
                    <a:cubicBezTo>
                      <a:pt x="79" y="125"/>
                      <a:pt x="84" y="125"/>
                      <a:pt x="89" y="124"/>
                    </a:cubicBezTo>
                    <a:cubicBezTo>
                      <a:pt x="158" y="118"/>
                      <a:pt x="168" y="58"/>
                      <a:pt x="165" y="1"/>
                    </a:cubicBezTo>
                    <a:cubicBezTo>
                      <a:pt x="160" y="1"/>
                      <a:pt x="155" y="1"/>
                      <a:pt x="150" y="1"/>
                    </a:cubicBez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965" name="Google Shape;1965;p42"/>
              <p:cNvGrpSpPr/>
              <p:nvPr/>
            </p:nvGrpSpPr>
            <p:grpSpPr>
              <a:xfrm>
                <a:off x="2881407" y="1779987"/>
                <a:ext cx="286416" cy="106799"/>
                <a:chOff x="2881407" y="1779987"/>
                <a:chExt cx="286416" cy="106799"/>
              </a:xfrm>
            </p:grpSpPr>
            <p:sp>
              <p:nvSpPr>
                <p:cNvPr id="1966" name="Google Shape;1966;p42"/>
                <p:cNvSpPr/>
                <p:nvPr/>
              </p:nvSpPr>
              <p:spPr>
                <a:xfrm>
                  <a:off x="2965026" y="1799769"/>
                  <a:ext cx="97818" cy="87017"/>
                </a:xfrm>
                <a:custGeom>
                  <a:avLst/>
                  <a:gdLst/>
                  <a:ahLst/>
                  <a:cxnLst/>
                  <a:rect l="l" t="t" r="r" b="b"/>
                  <a:pathLst>
                    <a:path w="806" h="717" extrusionOk="0">
                      <a:moveTo>
                        <a:pt x="416" y="55"/>
                      </a:moveTo>
                      <a:cubicBezTo>
                        <a:pt x="421" y="55"/>
                        <a:pt x="426" y="55"/>
                        <a:pt x="431" y="55"/>
                      </a:cubicBezTo>
                      <a:cubicBezTo>
                        <a:pt x="453" y="58"/>
                        <a:pt x="481" y="65"/>
                        <a:pt x="506" y="71"/>
                      </a:cubicBezTo>
                      <a:cubicBezTo>
                        <a:pt x="689" y="134"/>
                        <a:pt x="777" y="348"/>
                        <a:pt x="679" y="524"/>
                      </a:cubicBezTo>
                      <a:cubicBezTo>
                        <a:pt x="625" y="622"/>
                        <a:pt x="517" y="683"/>
                        <a:pt x="410" y="683"/>
                      </a:cubicBezTo>
                      <a:cubicBezTo>
                        <a:pt x="400" y="683"/>
                        <a:pt x="391" y="682"/>
                        <a:pt x="381" y="681"/>
                      </a:cubicBezTo>
                      <a:cubicBezTo>
                        <a:pt x="173" y="662"/>
                        <a:pt x="50" y="458"/>
                        <a:pt x="113" y="272"/>
                      </a:cubicBezTo>
                      <a:cubicBezTo>
                        <a:pt x="156" y="142"/>
                        <a:pt x="278" y="55"/>
                        <a:pt x="416" y="55"/>
                      </a:cubicBezTo>
                      <a:close/>
                      <a:moveTo>
                        <a:pt x="398" y="0"/>
                      </a:moveTo>
                      <a:cubicBezTo>
                        <a:pt x="250" y="0"/>
                        <a:pt x="113" y="92"/>
                        <a:pt x="63" y="241"/>
                      </a:cubicBezTo>
                      <a:lnTo>
                        <a:pt x="63" y="244"/>
                      </a:lnTo>
                      <a:cubicBezTo>
                        <a:pt x="0" y="433"/>
                        <a:pt x="101" y="634"/>
                        <a:pt x="289" y="697"/>
                      </a:cubicBezTo>
                      <a:cubicBezTo>
                        <a:pt x="318" y="710"/>
                        <a:pt x="349" y="713"/>
                        <a:pt x="374" y="716"/>
                      </a:cubicBezTo>
                      <a:cubicBezTo>
                        <a:pt x="384" y="717"/>
                        <a:pt x="393" y="717"/>
                        <a:pt x="403" y="717"/>
                      </a:cubicBezTo>
                      <a:cubicBezTo>
                        <a:pt x="555" y="717"/>
                        <a:pt x="689" y="622"/>
                        <a:pt x="736" y="477"/>
                      </a:cubicBezTo>
                      <a:cubicBezTo>
                        <a:pt x="805" y="288"/>
                        <a:pt x="708" y="84"/>
                        <a:pt x="519" y="21"/>
                      </a:cubicBezTo>
                      <a:cubicBezTo>
                        <a:pt x="479" y="7"/>
                        <a:pt x="438" y="0"/>
                        <a:pt x="3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67" name="Google Shape;1967;p42"/>
                <p:cNvSpPr/>
                <p:nvPr/>
              </p:nvSpPr>
              <p:spPr>
                <a:xfrm>
                  <a:off x="2881407" y="1779987"/>
                  <a:ext cx="71118" cy="87260"/>
                </a:xfrm>
                <a:custGeom>
                  <a:avLst/>
                  <a:gdLst/>
                  <a:ahLst/>
                  <a:cxnLst/>
                  <a:rect l="l" t="t" r="r" b="b"/>
                  <a:pathLst>
                    <a:path w="586" h="719" extrusionOk="0">
                      <a:moveTo>
                        <a:pt x="362" y="77"/>
                      </a:moveTo>
                      <a:cubicBezTo>
                        <a:pt x="425" y="93"/>
                        <a:pt x="472" y="137"/>
                        <a:pt x="494" y="196"/>
                      </a:cubicBezTo>
                      <a:cubicBezTo>
                        <a:pt x="526" y="266"/>
                        <a:pt x="535" y="347"/>
                        <a:pt x="519" y="426"/>
                      </a:cubicBezTo>
                      <a:cubicBezTo>
                        <a:pt x="491" y="581"/>
                        <a:pt x="384" y="693"/>
                        <a:pt x="275" y="693"/>
                      </a:cubicBezTo>
                      <a:cubicBezTo>
                        <a:pt x="264" y="693"/>
                        <a:pt x="253" y="692"/>
                        <a:pt x="242" y="690"/>
                      </a:cubicBezTo>
                      <a:cubicBezTo>
                        <a:pt x="123" y="668"/>
                        <a:pt x="54" y="511"/>
                        <a:pt x="85" y="341"/>
                      </a:cubicBezTo>
                      <a:cubicBezTo>
                        <a:pt x="98" y="262"/>
                        <a:pt x="139" y="184"/>
                        <a:pt x="202" y="127"/>
                      </a:cubicBezTo>
                      <a:cubicBezTo>
                        <a:pt x="236" y="93"/>
                        <a:pt x="286" y="77"/>
                        <a:pt x="337" y="77"/>
                      </a:cubicBezTo>
                      <a:close/>
                      <a:moveTo>
                        <a:pt x="323" y="1"/>
                      </a:moveTo>
                      <a:cubicBezTo>
                        <a:pt x="261" y="1"/>
                        <a:pt x="201" y="25"/>
                        <a:pt x="158" y="74"/>
                      </a:cubicBezTo>
                      <a:cubicBezTo>
                        <a:pt x="95" y="137"/>
                        <a:pt x="51" y="215"/>
                        <a:pt x="35" y="306"/>
                      </a:cubicBezTo>
                      <a:cubicBezTo>
                        <a:pt x="0" y="501"/>
                        <a:pt x="85" y="684"/>
                        <a:pt x="233" y="709"/>
                      </a:cubicBezTo>
                      <a:lnTo>
                        <a:pt x="255" y="718"/>
                      </a:lnTo>
                      <a:cubicBezTo>
                        <a:pt x="260" y="719"/>
                        <a:pt x="264" y="719"/>
                        <a:pt x="269" y="719"/>
                      </a:cubicBezTo>
                      <a:cubicBezTo>
                        <a:pt x="402" y="719"/>
                        <a:pt x="530" y="590"/>
                        <a:pt x="566" y="410"/>
                      </a:cubicBezTo>
                      <a:cubicBezTo>
                        <a:pt x="585" y="322"/>
                        <a:pt x="573" y="231"/>
                        <a:pt x="538" y="149"/>
                      </a:cubicBezTo>
                      <a:cubicBezTo>
                        <a:pt x="522" y="111"/>
                        <a:pt x="504" y="80"/>
                        <a:pt x="475" y="58"/>
                      </a:cubicBezTo>
                      <a:cubicBezTo>
                        <a:pt x="431" y="20"/>
                        <a:pt x="377" y="1"/>
                        <a:pt x="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68" name="Google Shape;1968;p42"/>
                <p:cNvSpPr/>
                <p:nvPr/>
              </p:nvSpPr>
              <p:spPr>
                <a:xfrm>
                  <a:off x="2945850" y="1818944"/>
                  <a:ext cx="31797" cy="15413"/>
                </a:xfrm>
                <a:custGeom>
                  <a:avLst/>
                  <a:gdLst/>
                  <a:ahLst/>
                  <a:cxnLst/>
                  <a:rect l="l" t="t" r="r" b="b"/>
                  <a:pathLst>
                    <a:path w="262" h="127" extrusionOk="0">
                      <a:moveTo>
                        <a:pt x="92" y="1"/>
                      </a:moveTo>
                      <a:cubicBezTo>
                        <a:pt x="62" y="1"/>
                        <a:pt x="31" y="10"/>
                        <a:pt x="1" y="33"/>
                      </a:cubicBezTo>
                      <a:lnTo>
                        <a:pt x="26" y="70"/>
                      </a:lnTo>
                      <a:cubicBezTo>
                        <a:pt x="47" y="55"/>
                        <a:pt x="68" y="49"/>
                        <a:pt x="89" y="49"/>
                      </a:cubicBezTo>
                      <a:cubicBezTo>
                        <a:pt x="160" y="49"/>
                        <a:pt x="222" y="122"/>
                        <a:pt x="224" y="127"/>
                      </a:cubicBezTo>
                      <a:lnTo>
                        <a:pt x="262" y="95"/>
                      </a:lnTo>
                      <a:cubicBezTo>
                        <a:pt x="233" y="55"/>
                        <a:pt x="166" y="1"/>
                        <a:pt x="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69" name="Google Shape;1969;p42"/>
                <p:cNvSpPr/>
                <p:nvPr/>
              </p:nvSpPr>
              <p:spPr>
                <a:xfrm>
                  <a:off x="3053500" y="1838120"/>
                  <a:ext cx="114323" cy="44419"/>
                </a:xfrm>
                <a:custGeom>
                  <a:avLst/>
                  <a:gdLst/>
                  <a:ahLst/>
                  <a:cxnLst/>
                  <a:rect l="l" t="t" r="r" b="b"/>
                  <a:pathLst>
                    <a:path w="942" h="366" extrusionOk="0">
                      <a:moveTo>
                        <a:pt x="1" y="0"/>
                      </a:moveTo>
                      <a:lnTo>
                        <a:pt x="1" y="48"/>
                      </a:lnTo>
                      <a:cubicBezTo>
                        <a:pt x="186" y="66"/>
                        <a:pt x="686" y="117"/>
                        <a:pt x="759" y="145"/>
                      </a:cubicBezTo>
                      <a:cubicBezTo>
                        <a:pt x="834" y="177"/>
                        <a:pt x="878" y="315"/>
                        <a:pt x="894" y="365"/>
                      </a:cubicBezTo>
                      <a:lnTo>
                        <a:pt x="941" y="353"/>
                      </a:lnTo>
                      <a:cubicBezTo>
                        <a:pt x="932" y="334"/>
                        <a:pt x="875" y="142"/>
                        <a:pt x="771" y="101"/>
                      </a:cubicBezTo>
                      <a:cubicBezTo>
                        <a:pt x="671" y="63"/>
                        <a:pt x="29" y="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970" name="Google Shape;1970;p42"/>
              <p:cNvGrpSpPr/>
              <p:nvPr/>
            </p:nvGrpSpPr>
            <p:grpSpPr>
              <a:xfrm>
                <a:off x="2868785" y="1572213"/>
                <a:ext cx="312751" cy="327801"/>
                <a:chOff x="2868785" y="1572213"/>
                <a:chExt cx="312751" cy="327801"/>
              </a:xfrm>
            </p:grpSpPr>
            <p:sp>
              <p:nvSpPr>
                <p:cNvPr id="1971" name="Google Shape;1971;p42"/>
                <p:cNvSpPr/>
                <p:nvPr/>
              </p:nvSpPr>
              <p:spPr>
                <a:xfrm>
                  <a:off x="3003134" y="1779258"/>
                  <a:ext cx="34467" cy="25607"/>
                </a:xfrm>
                <a:custGeom>
                  <a:avLst/>
                  <a:gdLst/>
                  <a:ahLst/>
                  <a:cxnLst/>
                  <a:rect l="l" t="t" r="r" b="b"/>
                  <a:pathLst>
                    <a:path w="284" h="211" extrusionOk="0">
                      <a:moveTo>
                        <a:pt x="90" y="1"/>
                      </a:moveTo>
                      <a:cubicBezTo>
                        <a:pt x="68" y="1"/>
                        <a:pt x="46" y="6"/>
                        <a:pt x="26" y="17"/>
                      </a:cubicBezTo>
                      <a:cubicBezTo>
                        <a:pt x="7" y="32"/>
                        <a:pt x="1" y="61"/>
                        <a:pt x="7" y="83"/>
                      </a:cubicBezTo>
                      <a:cubicBezTo>
                        <a:pt x="32" y="114"/>
                        <a:pt x="64" y="143"/>
                        <a:pt x="98" y="155"/>
                      </a:cubicBezTo>
                      <a:cubicBezTo>
                        <a:pt x="133" y="171"/>
                        <a:pt x="161" y="190"/>
                        <a:pt x="196" y="205"/>
                      </a:cubicBezTo>
                      <a:cubicBezTo>
                        <a:pt x="205" y="209"/>
                        <a:pt x="214" y="211"/>
                        <a:pt x="222" y="211"/>
                      </a:cubicBezTo>
                      <a:cubicBezTo>
                        <a:pt x="228" y="211"/>
                        <a:pt x="233" y="210"/>
                        <a:pt x="236" y="209"/>
                      </a:cubicBezTo>
                      <a:cubicBezTo>
                        <a:pt x="268" y="196"/>
                        <a:pt x="284" y="161"/>
                        <a:pt x="271" y="130"/>
                      </a:cubicBezTo>
                      <a:cubicBezTo>
                        <a:pt x="252" y="83"/>
                        <a:pt x="214" y="45"/>
                        <a:pt x="167" y="23"/>
                      </a:cubicBezTo>
                      <a:cubicBezTo>
                        <a:pt x="144" y="9"/>
                        <a:pt x="117"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72" name="Google Shape;1972;p42"/>
                <p:cNvSpPr/>
                <p:nvPr/>
              </p:nvSpPr>
              <p:spPr>
                <a:xfrm>
                  <a:off x="2919515" y="1751224"/>
                  <a:ext cx="37137" cy="20146"/>
                </a:xfrm>
                <a:custGeom>
                  <a:avLst/>
                  <a:gdLst/>
                  <a:ahLst/>
                  <a:cxnLst/>
                  <a:rect l="l" t="t" r="r" b="b"/>
                  <a:pathLst>
                    <a:path w="306" h="166" extrusionOk="0">
                      <a:moveTo>
                        <a:pt x="187" y="0"/>
                      </a:moveTo>
                      <a:cubicBezTo>
                        <a:pt x="179" y="0"/>
                        <a:pt x="170" y="1"/>
                        <a:pt x="161" y="2"/>
                      </a:cubicBezTo>
                      <a:cubicBezTo>
                        <a:pt x="111" y="9"/>
                        <a:pt x="61" y="28"/>
                        <a:pt x="23" y="62"/>
                      </a:cubicBezTo>
                      <a:cubicBezTo>
                        <a:pt x="1" y="87"/>
                        <a:pt x="4" y="125"/>
                        <a:pt x="26" y="150"/>
                      </a:cubicBezTo>
                      <a:cubicBezTo>
                        <a:pt x="39" y="160"/>
                        <a:pt x="54" y="166"/>
                        <a:pt x="67" y="166"/>
                      </a:cubicBezTo>
                      <a:cubicBezTo>
                        <a:pt x="108" y="166"/>
                        <a:pt x="139" y="157"/>
                        <a:pt x="177" y="153"/>
                      </a:cubicBezTo>
                      <a:cubicBezTo>
                        <a:pt x="218" y="153"/>
                        <a:pt x="256" y="144"/>
                        <a:pt x="287" y="122"/>
                      </a:cubicBezTo>
                      <a:cubicBezTo>
                        <a:pt x="306" y="103"/>
                        <a:pt x="306" y="75"/>
                        <a:pt x="296" y="50"/>
                      </a:cubicBezTo>
                      <a:cubicBezTo>
                        <a:pt x="270" y="18"/>
                        <a:pt x="229"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73" name="Google Shape;1973;p42"/>
                <p:cNvSpPr/>
                <p:nvPr/>
              </p:nvSpPr>
              <p:spPr>
                <a:xfrm>
                  <a:off x="2930437" y="1774040"/>
                  <a:ext cx="58739" cy="125974"/>
                </a:xfrm>
                <a:custGeom>
                  <a:avLst/>
                  <a:gdLst/>
                  <a:ahLst/>
                  <a:cxnLst/>
                  <a:rect l="l" t="t" r="r" b="b"/>
                  <a:pathLst>
                    <a:path w="484" h="1038" extrusionOk="0">
                      <a:moveTo>
                        <a:pt x="245" y="0"/>
                      </a:moveTo>
                      <a:cubicBezTo>
                        <a:pt x="243" y="0"/>
                        <a:pt x="241" y="1"/>
                        <a:pt x="241" y="3"/>
                      </a:cubicBezTo>
                      <a:cubicBezTo>
                        <a:pt x="131" y="270"/>
                        <a:pt x="52" y="550"/>
                        <a:pt x="2" y="833"/>
                      </a:cubicBezTo>
                      <a:cubicBezTo>
                        <a:pt x="0" y="843"/>
                        <a:pt x="10" y="846"/>
                        <a:pt x="26" y="846"/>
                      </a:cubicBezTo>
                      <a:cubicBezTo>
                        <a:pt x="62" y="846"/>
                        <a:pt x="129" y="827"/>
                        <a:pt x="147" y="821"/>
                      </a:cubicBezTo>
                      <a:lnTo>
                        <a:pt x="147" y="821"/>
                      </a:lnTo>
                      <a:cubicBezTo>
                        <a:pt x="147" y="821"/>
                        <a:pt x="128" y="915"/>
                        <a:pt x="118" y="978"/>
                      </a:cubicBezTo>
                      <a:lnTo>
                        <a:pt x="118" y="988"/>
                      </a:lnTo>
                      <a:lnTo>
                        <a:pt x="118" y="994"/>
                      </a:lnTo>
                      <a:cubicBezTo>
                        <a:pt x="115" y="1003"/>
                        <a:pt x="122" y="1010"/>
                        <a:pt x="131" y="1016"/>
                      </a:cubicBezTo>
                      <a:lnTo>
                        <a:pt x="150" y="1022"/>
                      </a:lnTo>
                      <a:lnTo>
                        <a:pt x="169" y="1025"/>
                      </a:lnTo>
                      <a:cubicBezTo>
                        <a:pt x="206" y="1035"/>
                        <a:pt x="235" y="1038"/>
                        <a:pt x="272" y="1038"/>
                      </a:cubicBezTo>
                      <a:cubicBezTo>
                        <a:pt x="351" y="1038"/>
                        <a:pt x="427" y="1003"/>
                        <a:pt x="477" y="944"/>
                      </a:cubicBezTo>
                      <a:cubicBezTo>
                        <a:pt x="483" y="940"/>
                        <a:pt x="477" y="931"/>
                        <a:pt x="464" y="931"/>
                      </a:cubicBezTo>
                      <a:cubicBezTo>
                        <a:pt x="403" y="969"/>
                        <a:pt x="333" y="989"/>
                        <a:pt x="263" y="989"/>
                      </a:cubicBezTo>
                      <a:cubicBezTo>
                        <a:pt x="229" y="989"/>
                        <a:pt x="195" y="984"/>
                        <a:pt x="162" y="975"/>
                      </a:cubicBezTo>
                      <a:cubicBezTo>
                        <a:pt x="162" y="944"/>
                        <a:pt x="213" y="764"/>
                        <a:pt x="206" y="764"/>
                      </a:cubicBezTo>
                      <a:cubicBezTo>
                        <a:pt x="159" y="764"/>
                        <a:pt x="112" y="771"/>
                        <a:pt x="68" y="783"/>
                      </a:cubicBezTo>
                      <a:cubicBezTo>
                        <a:pt x="118" y="519"/>
                        <a:pt x="210" y="267"/>
                        <a:pt x="257" y="3"/>
                      </a:cubicBezTo>
                      <a:cubicBezTo>
                        <a:pt x="257" y="3"/>
                        <a:pt x="250" y="0"/>
                        <a:pt x="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74" name="Google Shape;1974;p42"/>
                <p:cNvSpPr/>
                <p:nvPr/>
              </p:nvSpPr>
              <p:spPr>
                <a:xfrm>
                  <a:off x="2868785" y="1573427"/>
                  <a:ext cx="312751" cy="293819"/>
                </a:xfrm>
                <a:custGeom>
                  <a:avLst/>
                  <a:gdLst/>
                  <a:ahLst/>
                  <a:cxnLst/>
                  <a:rect l="l" t="t" r="r" b="b"/>
                  <a:pathLst>
                    <a:path w="2577" h="2421" extrusionOk="0">
                      <a:moveTo>
                        <a:pt x="737" y="1"/>
                      </a:moveTo>
                      <a:cubicBezTo>
                        <a:pt x="663" y="1"/>
                        <a:pt x="584" y="15"/>
                        <a:pt x="501" y="49"/>
                      </a:cubicBezTo>
                      <a:cubicBezTo>
                        <a:pt x="0" y="250"/>
                        <a:pt x="328" y="820"/>
                        <a:pt x="328" y="820"/>
                      </a:cubicBezTo>
                      <a:cubicBezTo>
                        <a:pt x="328" y="820"/>
                        <a:pt x="148" y="1081"/>
                        <a:pt x="592" y="1285"/>
                      </a:cubicBezTo>
                      <a:cubicBezTo>
                        <a:pt x="740" y="1353"/>
                        <a:pt x="936" y="1376"/>
                        <a:pt x="1133" y="1376"/>
                      </a:cubicBezTo>
                      <a:cubicBezTo>
                        <a:pt x="1526" y="1376"/>
                        <a:pt x="1919" y="1285"/>
                        <a:pt x="1919" y="1285"/>
                      </a:cubicBezTo>
                      <a:lnTo>
                        <a:pt x="1919" y="1285"/>
                      </a:lnTo>
                      <a:cubicBezTo>
                        <a:pt x="1878" y="1590"/>
                        <a:pt x="1881" y="1901"/>
                        <a:pt x="1932" y="2207"/>
                      </a:cubicBezTo>
                      <a:cubicBezTo>
                        <a:pt x="1951" y="2307"/>
                        <a:pt x="2029" y="2392"/>
                        <a:pt x="2136" y="2420"/>
                      </a:cubicBezTo>
                      <a:cubicBezTo>
                        <a:pt x="2136" y="2420"/>
                        <a:pt x="2576" y="1694"/>
                        <a:pt x="2539" y="1272"/>
                      </a:cubicBezTo>
                      <a:cubicBezTo>
                        <a:pt x="2517" y="1084"/>
                        <a:pt x="2259" y="955"/>
                        <a:pt x="2259" y="955"/>
                      </a:cubicBezTo>
                      <a:cubicBezTo>
                        <a:pt x="2296" y="797"/>
                        <a:pt x="2246" y="628"/>
                        <a:pt x="2124" y="521"/>
                      </a:cubicBezTo>
                      <a:cubicBezTo>
                        <a:pt x="1969" y="375"/>
                        <a:pt x="1660" y="353"/>
                        <a:pt x="1484" y="353"/>
                      </a:cubicBezTo>
                      <a:cubicBezTo>
                        <a:pt x="1405" y="353"/>
                        <a:pt x="1353" y="357"/>
                        <a:pt x="1353" y="357"/>
                      </a:cubicBezTo>
                      <a:cubicBezTo>
                        <a:pt x="1353" y="357"/>
                        <a:pt x="1108" y="1"/>
                        <a:pt x="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75" name="Google Shape;1975;p42"/>
                <p:cNvSpPr/>
                <p:nvPr/>
              </p:nvSpPr>
              <p:spPr>
                <a:xfrm>
                  <a:off x="3021460" y="1614690"/>
                  <a:ext cx="130829" cy="87260"/>
                </a:xfrm>
                <a:custGeom>
                  <a:avLst/>
                  <a:gdLst/>
                  <a:ahLst/>
                  <a:cxnLst/>
                  <a:rect l="l" t="t" r="r" b="b"/>
                  <a:pathLst>
                    <a:path w="1078" h="719" extrusionOk="0">
                      <a:moveTo>
                        <a:pt x="320" y="0"/>
                      </a:moveTo>
                      <a:cubicBezTo>
                        <a:pt x="215" y="0"/>
                        <a:pt x="108" y="22"/>
                        <a:pt x="10" y="64"/>
                      </a:cubicBezTo>
                      <a:cubicBezTo>
                        <a:pt x="7" y="67"/>
                        <a:pt x="1" y="71"/>
                        <a:pt x="7" y="74"/>
                      </a:cubicBezTo>
                      <a:cubicBezTo>
                        <a:pt x="9" y="78"/>
                        <a:pt x="11" y="81"/>
                        <a:pt x="14" y="81"/>
                      </a:cubicBezTo>
                      <a:cubicBezTo>
                        <a:pt x="15" y="81"/>
                        <a:pt x="15" y="81"/>
                        <a:pt x="16" y="80"/>
                      </a:cubicBezTo>
                      <a:cubicBezTo>
                        <a:pt x="129" y="54"/>
                        <a:pt x="241" y="39"/>
                        <a:pt x="356" y="39"/>
                      </a:cubicBezTo>
                      <a:cubicBezTo>
                        <a:pt x="366" y="39"/>
                        <a:pt x="377" y="39"/>
                        <a:pt x="387" y="39"/>
                      </a:cubicBezTo>
                      <a:cubicBezTo>
                        <a:pt x="579" y="39"/>
                        <a:pt x="768" y="112"/>
                        <a:pt x="913" y="237"/>
                      </a:cubicBezTo>
                      <a:cubicBezTo>
                        <a:pt x="1018" y="340"/>
                        <a:pt x="1077" y="527"/>
                        <a:pt x="1009" y="667"/>
                      </a:cubicBezTo>
                      <a:lnTo>
                        <a:pt x="1009" y="667"/>
                      </a:lnTo>
                      <a:cubicBezTo>
                        <a:pt x="1045" y="599"/>
                        <a:pt x="1060" y="522"/>
                        <a:pt x="1048" y="445"/>
                      </a:cubicBezTo>
                      <a:cubicBezTo>
                        <a:pt x="1007" y="256"/>
                        <a:pt x="862" y="105"/>
                        <a:pt x="677" y="52"/>
                      </a:cubicBezTo>
                      <a:cubicBezTo>
                        <a:pt x="576" y="17"/>
                        <a:pt x="466" y="1"/>
                        <a:pt x="359" y="1"/>
                      </a:cubicBezTo>
                      <a:cubicBezTo>
                        <a:pt x="346" y="1"/>
                        <a:pt x="333" y="0"/>
                        <a:pt x="320" y="0"/>
                      </a:cubicBezTo>
                      <a:close/>
                      <a:moveTo>
                        <a:pt x="1009" y="667"/>
                      </a:moveTo>
                      <a:cubicBezTo>
                        <a:pt x="999" y="685"/>
                        <a:pt x="988" y="702"/>
                        <a:pt x="976" y="719"/>
                      </a:cubicBezTo>
                      <a:cubicBezTo>
                        <a:pt x="989" y="702"/>
                        <a:pt x="1000" y="685"/>
                        <a:pt x="1009" y="6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76" name="Google Shape;1976;p42"/>
                <p:cNvSpPr/>
                <p:nvPr/>
              </p:nvSpPr>
              <p:spPr>
                <a:xfrm>
                  <a:off x="2881771" y="1572213"/>
                  <a:ext cx="144421" cy="117115"/>
                </a:xfrm>
                <a:custGeom>
                  <a:avLst/>
                  <a:gdLst/>
                  <a:ahLst/>
                  <a:cxnLst/>
                  <a:rect l="l" t="t" r="r" b="b"/>
                  <a:pathLst>
                    <a:path w="1190" h="965" extrusionOk="0">
                      <a:moveTo>
                        <a:pt x="539" y="0"/>
                      </a:moveTo>
                      <a:cubicBezTo>
                        <a:pt x="469" y="0"/>
                        <a:pt x="398" y="10"/>
                        <a:pt x="331" y="31"/>
                      </a:cubicBezTo>
                      <a:cubicBezTo>
                        <a:pt x="192" y="62"/>
                        <a:pt x="82" y="166"/>
                        <a:pt x="35" y="298"/>
                      </a:cubicBezTo>
                      <a:lnTo>
                        <a:pt x="65" y="348"/>
                      </a:lnTo>
                      <a:lnTo>
                        <a:pt x="65" y="348"/>
                      </a:lnTo>
                      <a:cubicBezTo>
                        <a:pt x="102" y="189"/>
                        <a:pt x="241" y="64"/>
                        <a:pt x="412" y="46"/>
                      </a:cubicBezTo>
                      <a:cubicBezTo>
                        <a:pt x="459" y="38"/>
                        <a:pt x="505" y="34"/>
                        <a:pt x="552" y="34"/>
                      </a:cubicBezTo>
                      <a:cubicBezTo>
                        <a:pt x="795" y="34"/>
                        <a:pt x="1030" y="143"/>
                        <a:pt x="1183" y="336"/>
                      </a:cubicBezTo>
                      <a:cubicBezTo>
                        <a:pt x="1185" y="338"/>
                        <a:pt x="1187" y="339"/>
                        <a:pt x="1187" y="339"/>
                      </a:cubicBezTo>
                      <a:cubicBezTo>
                        <a:pt x="1189" y="339"/>
                        <a:pt x="1189" y="336"/>
                        <a:pt x="1189" y="336"/>
                      </a:cubicBezTo>
                      <a:cubicBezTo>
                        <a:pt x="1089" y="204"/>
                        <a:pt x="957" y="106"/>
                        <a:pt x="802" y="46"/>
                      </a:cubicBezTo>
                      <a:cubicBezTo>
                        <a:pt x="719" y="16"/>
                        <a:pt x="629" y="0"/>
                        <a:pt x="539" y="0"/>
                      </a:cubicBezTo>
                      <a:close/>
                      <a:moveTo>
                        <a:pt x="35" y="304"/>
                      </a:moveTo>
                      <a:lnTo>
                        <a:pt x="35" y="304"/>
                      </a:lnTo>
                      <a:cubicBezTo>
                        <a:pt x="0" y="436"/>
                        <a:pt x="29" y="581"/>
                        <a:pt x="107" y="697"/>
                      </a:cubicBezTo>
                      <a:cubicBezTo>
                        <a:pt x="189" y="811"/>
                        <a:pt x="299" y="902"/>
                        <a:pt x="425" y="965"/>
                      </a:cubicBezTo>
                      <a:lnTo>
                        <a:pt x="417" y="950"/>
                      </a:lnTo>
                      <a:lnTo>
                        <a:pt x="417" y="950"/>
                      </a:lnTo>
                      <a:cubicBezTo>
                        <a:pt x="419" y="952"/>
                        <a:pt x="422" y="954"/>
                        <a:pt x="425" y="955"/>
                      </a:cubicBezTo>
                      <a:lnTo>
                        <a:pt x="65" y="348"/>
                      </a:lnTo>
                      <a:lnTo>
                        <a:pt x="65" y="348"/>
                      </a:lnTo>
                      <a:cubicBezTo>
                        <a:pt x="64" y="350"/>
                        <a:pt x="64" y="351"/>
                        <a:pt x="64" y="353"/>
                      </a:cubicBezTo>
                      <a:lnTo>
                        <a:pt x="64" y="353"/>
                      </a:lnTo>
                      <a:lnTo>
                        <a:pt x="417" y="950"/>
                      </a:lnTo>
                      <a:lnTo>
                        <a:pt x="417" y="950"/>
                      </a:lnTo>
                      <a:cubicBezTo>
                        <a:pt x="288" y="875"/>
                        <a:pt x="181" y="764"/>
                        <a:pt x="107" y="635"/>
                      </a:cubicBezTo>
                      <a:cubicBezTo>
                        <a:pt x="79" y="587"/>
                        <a:pt x="60" y="531"/>
                        <a:pt x="57" y="471"/>
                      </a:cubicBezTo>
                      <a:cubicBezTo>
                        <a:pt x="53" y="430"/>
                        <a:pt x="55" y="391"/>
                        <a:pt x="64" y="353"/>
                      </a:cubicBezTo>
                      <a:lnTo>
                        <a:pt x="64" y="353"/>
                      </a:lnTo>
                      <a:lnTo>
                        <a:pt x="35" y="30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977" name="Google Shape;1977;p42"/>
              <p:cNvSpPr/>
              <p:nvPr/>
            </p:nvSpPr>
            <p:spPr>
              <a:xfrm>
                <a:off x="3010052" y="2034849"/>
                <a:ext cx="167238" cy="118328"/>
              </a:xfrm>
              <a:custGeom>
                <a:avLst/>
                <a:gdLst/>
                <a:ahLst/>
                <a:cxnLst/>
                <a:rect l="l" t="t" r="r" b="b"/>
                <a:pathLst>
                  <a:path w="1378" h="975" extrusionOk="0">
                    <a:moveTo>
                      <a:pt x="1367" y="1"/>
                    </a:moveTo>
                    <a:cubicBezTo>
                      <a:pt x="1365" y="1"/>
                      <a:pt x="1363" y="1"/>
                      <a:pt x="1362" y="2"/>
                    </a:cubicBezTo>
                    <a:cubicBezTo>
                      <a:pt x="1274" y="191"/>
                      <a:pt x="1173" y="370"/>
                      <a:pt x="1060" y="543"/>
                    </a:cubicBezTo>
                    <a:cubicBezTo>
                      <a:pt x="953" y="710"/>
                      <a:pt x="796" y="830"/>
                      <a:pt x="610" y="899"/>
                    </a:cubicBezTo>
                    <a:cubicBezTo>
                      <a:pt x="553" y="915"/>
                      <a:pt x="494" y="925"/>
                      <a:pt x="438" y="925"/>
                    </a:cubicBezTo>
                    <a:cubicBezTo>
                      <a:pt x="317" y="925"/>
                      <a:pt x="204" y="877"/>
                      <a:pt x="129" y="732"/>
                    </a:cubicBezTo>
                    <a:cubicBezTo>
                      <a:pt x="47" y="546"/>
                      <a:pt x="10" y="348"/>
                      <a:pt x="16" y="147"/>
                    </a:cubicBezTo>
                    <a:cubicBezTo>
                      <a:pt x="16" y="144"/>
                      <a:pt x="13" y="138"/>
                      <a:pt x="10" y="138"/>
                    </a:cubicBezTo>
                    <a:cubicBezTo>
                      <a:pt x="3" y="138"/>
                      <a:pt x="0" y="144"/>
                      <a:pt x="0" y="147"/>
                    </a:cubicBezTo>
                    <a:cubicBezTo>
                      <a:pt x="16" y="449"/>
                      <a:pt x="57" y="914"/>
                      <a:pt x="343" y="965"/>
                    </a:cubicBezTo>
                    <a:cubicBezTo>
                      <a:pt x="380" y="972"/>
                      <a:pt x="415" y="975"/>
                      <a:pt x="451" y="975"/>
                    </a:cubicBezTo>
                    <a:cubicBezTo>
                      <a:pt x="720" y="975"/>
                      <a:pt x="945" y="783"/>
                      <a:pt x="1098" y="568"/>
                    </a:cubicBezTo>
                    <a:cubicBezTo>
                      <a:pt x="1211" y="389"/>
                      <a:pt x="1302" y="200"/>
                      <a:pt x="1378" y="2"/>
                    </a:cubicBezTo>
                    <a:cubicBezTo>
                      <a:pt x="1376" y="2"/>
                      <a:pt x="1371" y="1"/>
                      <a:pt x="1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78" name="Google Shape;1978;p42"/>
              <p:cNvSpPr/>
              <p:nvPr/>
            </p:nvSpPr>
            <p:spPr>
              <a:xfrm>
                <a:off x="2738198" y="2899683"/>
                <a:ext cx="696742" cy="32525"/>
              </a:xfrm>
              <a:custGeom>
                <a:avLst/>
                <a:gdLst/>
                <a:ahLst/>
                <a:cxnLst/>
                <a:rect l="l" t="t" r="r" b="b"/>
                <a:pathLst>
                  <a:path w="5741" h="268" extrusionOk="0">
                    <a:moveTo>
                      <a:pt x="1" y="0"/>
                    </a:moveTo>
                    <a:lnTo>
                      <a:pt x="1" y="268"/>
                    </a:lnTo>
                    <a:lnTo>
                      <a:pt x="5741" y="268"/>
                    </a:lnTo>
                    <a:lnTo>
                      <a:pt x="5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79" name="Google Shape;1979;p42"/>
              <p:cNvSpPr/>
              <p:nvPr/>
            </p:nvSpPr>
            <p:spPr>
              <a:xfrm>
                <a:off x="2738198" y="2899683"/>
                <a:ext cx="496373" cy="32889"/>
              </a:xfrm>
              <a:custGeom>
                <a:avLst/>
                <a:gdLst/>
                <a:ahLst/>
                <a:cxnLst/>
                <a:rect l="l" t="t" r="r" b="b"/>
                <a:pathLst>
                  <a:path w="4090" h="271" extrusionOk="0">
                    <a:moveTo>
                      <a:pt x="1" y="0"/>
                    </a:moveTo>
                    <a:lnTo>
                      <a:pt x="1" y="271"/>
                    </a:lnTo>
                    <a:lnTo>
                      <a:pt x="4090" y="271"/>
                    </a:lnTo>
                    <a:lnTo>
                      <a:pt x="3882" y="0"/>
                    </a:lnTo>
                    <a:close/>
                  </a:path>
                </a:pathLst>
              </a:custGeom>
              <a:solidFill>
                <a:srgbClr val="263238">
                  <a:alpha val="3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80" name="Google Shape;1980;p42"/>
              <p:cNvSpPr/>
              <p:nvPr/>
            </p:nvSpPr>
            <p:spPr>
              <a:xfrm>
                <a:off x="2427508" y="2474791"/>
                <a:ext cx="729146" cy="457779"/>
              </a:xfrm>
              <a:custGeom>
                <a:avLst/>
                <a:gdLst/>
                <a:ahLst/>
                <a:cxnLst/>
                <a:rect l="l" t="t" r="r" b="b"/>
                <a:pathLst>
                  <a:path w="6008" h="3772" extrusionOk="0">
                    <a:moveTo>
                      <a:pt x="1" y="1"/>
                    </a:moveTo>
                    <a:lnTo>
                      <a:pt x="460" y="3772"/>
                    </a:lnTo>
                    <a:lnTo>
                      <a:pt x="6008" y="3772"/>
                    </a:lnTo>
                    <a:lnTo>
                      <a:pt x="5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81" name="Google Shape;1981;p42"/>
              <p:cNvSpPr/>
              <p:nvPr/>
            </p:nvSpPr>
            <p:spPr>
              <a:xfrm>
                <a:off x="2750092" y="2660719"/>
                <a:ext cx="83740" cy="82526"/>
              </a:xfrm>
              <a:custGeom>
                <a:avLst/>
                <a:gdLst/>
                <a:ahLst/>
                <a:cxnLst/>
                <a:rect l="l" t="t" r="r" b="b"/>
                <a:pathLst>
                  <a:path w="690" h="680" extrusionOk="0">
                    <a:moveTo>
                      <a:pt x="351" y="0"/>
                    </a:moveTo>
                    <a:cubicBezTo>
                      <a:pt x="347" y="0"/>
                      <a:pt x="344" y="0"/>
                      <a:pt x="340" y="0"/>
                    </a:cubicBezTo>
                    <a:lnTo>
                      <a:pt x="331" y="0"/>
                    </a:lnTo>
                    <a:cubicBezTo>
                      <a:pt x="145" y="3"/>
                      <a:pt x="0" y="151"/>
                      <a:pt x="3" y="337"/>
                    </a:cubicBezTo>
                    <a:cubicBezTo>
                      <a:pt x="10" y="526"/>
                      <a:pt x="161" y="680"/>
                      <a:pt x="349" y="680"/>
                    </a:cubicBezTo>
                    <a:lnTo>
                      <a:pt x="359" y="680"/>
                    </a:lnTo>
                    <a:cubicBezTo>
                      <a:pt x="544" y="677"/>
                      <a:pt x="689" y="522"/>
                      <a:pt x="686" y="337"/>
                    </a:cubicBezTo>
                    <a:cubicBezTo>
                      <a:pt x="680" y="152"/>
                      <a:pt x="535" y="0"/>
                      <a:pt x="3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82" name="Google Shape;1982;p42"/>
              <p:cNvSpPr/>
              <p:nvPr/>
            </p:nvSpPr>
            <p:spPr>
              <a:xfrm>
                <a:off x="3097069" y="1815667"/>
                <a:ext cx="84832" cy="94784"/>
              </a:xfrm>
              <a:custGeom>
                <a:avLst/>
                <a:gdLst/>
                <a:ahLst/>
                <a:cxnLst/>
                <a:rect l="l" t="t" r="r" b="b"/>
                <a:pathLst>
                  <a:path w="699" h="781" extrusionOk="0">
                    <a:moveTo>
                      <a:pt x="458" y="1"/>
                    </a:moveTo>
                    <a:cubicBezTo>
                      <a:pt x="283" y="1"/>
                      <a:pt x="70" y="314"/>
                      <a:pt x="70" y="314"/>
                    </a:cubicBezTo>
                    <a:lnTo>
                      <a:pt x="0" y="648"/>
                    </a:lnTo>
                    <a:cubicBezTo>
                      <a:pt x="0" y="651"/>
                      <a:pt x="3" y="651"/>
                      <a:pt x="3" y="657"/>
                    </a:cubicBezTo>
                    <a:cubicBezTo>
                      <a:pt x="40" y="737"/>
                      <a:pt x="116" y="780"/>
                      <a:pt x="196" y="780"/>
                    </a:cubicBezTo>
                    <a:cubicBezTo>
                      <a:pt x="226" y="780"/>
                      <a:pt x="257" y="774"/>
                      <a:pt x="287" y="761"/>
                    </a:cubicBezTo>
                    <a:cubicBezTo>
                      <a:pt x="494" y="682"/>
                      <a:pt x="699" y="110"/>
                      <a:pt x="519" y="16"/>
                    </a:cubicBezTo>
                    <a:cubicBezTo>
                      <a:pt x="500" y="5"/>
                      <a:pt x="479" y="1"/>
                      <a:pt x="458"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83" name="Google Shape;1983;p42"/>
              <p:cNvSpPr/>
              <p:nvPr/>
            </p:nvSpPr>
            <p:spPr>
              <a:xfrm>
                <a:off x="3118433" y="1829766"/>
                <a:ext cx="42113" cy="59832"/>
              </a:xfrm>
              <a:custGeom>
                <a:avLst/>
                <a:gdLst/>
                <a:ahLst/>
                <a:cxnLst/>
                <a:rect l="l" t="t" r="r" b="b"/>
                <a:pathLst>
                  <a:path w="347" h="493" extrusionOk="0">
                    <a:moveTo>
                      <a:pt x="343" y="0"/>
                    </a:moveTo>
                    <a:cubicBezTo>
                      <a:pt x="145" y="22"/>
                      <a:pt x="1" y="283"/>
                      <a:pt x="13" y="478"/>
                    </a:cubicBezTo>
                    <a:cubicBezTo>
                      <a:pt x="8" y="487"/>
                      <a:pt x="14" y="492"/>
                      <a:pt x="21" y="492"/>
                    </a:cubicBezTo>
                    <a:cubicBezTo>
                      <a:pt x="27" y="492"/>
                      <a:pt x="33" y="490"/>
                      <a:pt x="35" y="484"/>
                    </a:cubicBezTo>
                    <a:cubicBezTo>
                      <a:pt x="51" y="440"/>
                      <a:pt x="76" y="403"/>
                      <a:pt x="104" y="368"/>
                    </a:cubicBezTo>
                    <a:cubicBezTo>
                      <a:pt x="131" y="334"/>
                      <a:pt x="172" y="315"/>
                      <a:pt x="212" y="315"/>
                    </a:cubicBezTo>
                    <a:cubicBezTo>
                      <a:pt x="225" y="315"/>
                      <a:pt x="237" y="317"/>
                      <a:pt x="249" y="321"/>
                    </a:cubicBezTo>
                    <a:lnTo>
                      <a:pt x="249" y="311"/>
                    </a:lnTo>
                    <a:cubicBezTo>
                      <a:pt x="240" y="305"/>
                      <a:pt x="233" y="299"/>
                      <a:pt x="224" y="296"/>
                    </a:cubicBezTo>
                    <a:cubicBezTo>
                      <a:pt x="207" y="286"/>
                      <a:pt x="189" y="281"/>
                      <a:pt x="170" y="281"/>
                    </a:cubicBezTo>
                    <a:cubicBezTo>
                      <a:pt x="129" y="281"/>
                      <a:pt x="88" y="304"/>
                      <a:pt x="67" y="343"/>
                    </a:cubicBezTo>
                    <a:cubicBezTo>
                      <a:pt x="107" y="198"/>
                      <a:pt x="208" y="76"/>
                      <a:pt x="343" y="6"/>
                    </a:cubicBezTo>
                    <a:cubicBezTo>
                      <a:pt x="347" y="0"/>
                      <a:pt x="343" y="0"/>
                      <a:pt x="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sp>
        <p:nvSpPr>
          <p:cNvPr id="6" name="TextBox 5">
            <a:extLst>
              <a:ext uri="{FF2B5EF4-FFF2-40B4-BE49-F238E27FC236}">
                <a16:creationId xmlns:a16="http://schemas.microsoft.com/office/drawing/2014/main" id="{F51B3430-8498-26A7-6831-52AC88961CB6}"/>
              </a:ext>
            </a:extLst>
          </p:cNvPr>
          <p:cNvSpPr txBox="1"/>
          <p:nvPr/>
        </p:nvSpPr>
        <p:spPr>
          <a:xfrm>
            <a:off x="1513469" y="1582658"/>
            <a:ext cx="4002668" cy="2557175"/>
          </a:xfrm>
          <a:prstGeom prst="rect">
            <a:avLst/>
          </a:prstGeom>
          <a:noFill/>
        </p:spPr>
        <p:txBody>
          <a:bodyPr wrap="square" rtlCol="0">
            <a:spAutoFit/>
          </a:bodyPr>
          <a:lstStyle/>
          <a:p>
            <a:pPr>
              <a:lnSpc>
                <a:spcPct val="107000"/>
              </a:lnSpc>
              <a:spcAft>
                <a:spcPts val="800"/>
              </a:spcAft>
              <a:buNone/>
            </a:pPr>
            <a:r>
              <a:rPr lang="en-GB" sz="1600" kern="100">
                <a:effectLst/>
                <a:latin typeface="Aptos" panose="020B0004020202020204" pitchFamily="34" charset="0"/>
                <a:ea typeface="Aptos" panose="020B0004020202020204" pitchFamily="34" charset="0"/>
                <a:cs typeface="Arial" panose="020B0604020202020204" pitchFamily="34" charset="0"/>
              </a:rPr>
              <a:t>We had some goals set in place that we wanted to achieve for our website. These consisted of </a:t>
            </a:r>
            <a:endParaRPr lang="en-IE" sz="16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07000"/>
              </a:lnSpc>
              <a:buFont typeface="+mj-lt"/>
              <a:buAutoNum type="arabicPeriod"/>
            </a:pPr>
            <a:r>
              <a:rPr lang="en-GB" sz="1600" kern="100">
                <a:effectLst/>
                <a:latin typeface="Aptos" panose="020B0004020202020204" pitchFamily="34" charset="0"/>
                <a:ea typeface="Aptos" panose="020B0004020202020204" pitchFamily="34" charset="0"/>
                <a:cs typeface="Arial" panose="020B0604020202020204" pitchFamily="34" charset="0"/>
              </a:rPr>
              <a:t>Signing in/Signing out</a:t>
            </a:r>
            <a:endParaRPr lang="en-IE" sz="16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07000"/>
              </a:lnSpc>
              <a:buFont typeface="+mj-lt"/>
              <a:buAutoNum type="arabicPeriod"/>
            </a:pPr>
            <a:r>
              <a:rPr lang="en-GB" sz="1600" kern="100">
                <a:effectLst/>
                <a:latin typeface="Aptos" panose="020B0004020202020204" pitchFamily="34" charset="0"/>
                <a:ea typeface="Aptos" panose="020B0004020202020204" pitchFamily="34" charset="0"/>
                <a:cs typeface="Arial" panose="020B0604020202020204" pitchFamily="34" charset="0"/>
              </a:rPr>
              <a:t>Creating topics/modules</a:t>
            </a:r>
            <a:endParaRPr lang="en-IE" sz="16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07000"/>
              </a:lnSpc>
              <a:buFont typeface="+mj-lt"/>
              <a:buAutoNum type="arabicPeriod"/>
            </a:pPr>
            <a:r>
              <a:rPr lang="en-GB" sz="1600" kern="100">
                <a:effectLst/>
                <a:latin typeface="Aptos" panose="020B0004020202020204" pitchFamily="34" charset="0"/>
                <a:ea typeface="Aptos" panose="020B0004020202020204" pitchFamily="34" charset="0"/>
                <a:cs typeface="Arial" panose="020B0604020202020204" pitchFamily="34" charset="0"/>
              </a:rPr>
              <a:t>Taking quizzes</a:t>
            </a:r>
            <a:endParaRPr lang="en-IE" sz="16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07000"/>
              </a:lnSpc>
              <a:buFont typeface="+mj-lt"/>
              <a:buAutoNum type="arabicPeriod"/>
            </a:pPr>
            <a:r>
              <a:rPr lang="en-GB" sz="1600" kern="100">
                <a:effectLst/>
                <a:latin typeface="Aptos" panose="020B0004020202020204" pitchFamily="34" charset="0"/>
                <a:ea typeface="Aptos" panose="020B0004020202020204" pitchFamily="34" charset="0"/>
                <a:cs typeface="Arial" panose="020B0604020202020204" pitchFamily="34" charset="0"/>
              </a:rPr>
              <a:t>Multiple modules</a:t>
            </a:r>
            <a:endParaRPr lang="en-IE" sz="16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07000"/>
              </a:lnSpc>
              <a:buFont typeface="+mj-lt"/>
              <a:buAutoNum type="arabicPeriod"/>
            </a:pPr>
            <a:r>
              <a:rPr lang="en-GB" sz="1600" kern="100">
                <a:effectLst/>
                <a:latin typeface="Aptos" panose="020B0004020202020204" pitchFamily="34" charset="0"/>
                <a:ea typeface="Aptos" panose="020B0004020202020204" pitchFamily="34" charset="0"/>
                <a:cs typeface="Arial" panose="020B0604020202020204" pitchFamily="34" charset="0"/>
              </a:rPr>
              <a:t>Learning resources </a:t>
            </a:r>
            <a:endParaRPr lang="en-IE" sz="16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07000"/>
              </a:lnSpc>
              <a:spcAft>
                <a:spcPts val="800"/>
              </a:spcAft>
              <a:buFont typeface="+mj-lt"/>
              <a:buAutoNum type="arabicPeriod"/>
            </a:pPr>
            <a:r>
              <a:rPr lang="en-GB" sz="1600" kern="100">
                <a:effectLst/>
                <a:latin typeface="Aptos" panose="020B0004020202020204" pitchFamily="34" charset="0"/>
                <a:ea typeface="Aptos" panose="020B0004020202020204" pitchFamily="34" charset="0"/>
                <a:cs typeface="Arial" panose="020B0604020202020204" pitchFamily="34" charset="0"/>
              </a:rPr>
              <a:t>Tracking academic progress</a:t>
            </a:r>
            <a:endParaRPr lang="en-IE" sz="1600" kern="100">
              <a:effectLst/>
              <a:latin typeface="Aptos" panose="020B0004020202020204" pitchFamily="34" charset="0"/>
              <a:ea typeface="Aptos" panose="020B0004020202020204" pitchFamily="34" charset="0"/>
              <a:cs typeface="Arial" panose="020B0604020202020204" pitchFamily="34" charset="0"/>
            </a:endParaRPr>
          </a:p>
        </p:txBody>
      </p:sp>
      <p:sp>
        <p:nvSpPr>
          <p:cNvPr id="7" name="Google Shape;1301;p32">
            <a:extLst>
              <a:ext uri="{FF2B5EF4-FFF2-40B4-BE49-F238E27FC236}">
                <a16:creationId xmlns:a16="http://schemas.microsoft.com/office/drawing/2014/main" id="{4D6CBCFD-5985-FDC2-F362-549D8F82BE00}"/>
              </a:ext>
            </a:extLst>
          </p:cNvPr>
          <p:cNvSpPr txBox="1">
            <a:spLocks noGrp="1"/>
          </p:cNvSpPr>
          <p:nvPr>
            <p:ph type="title"/>
          </p:nvPr>
        </p:nvSpPr>
        <p:spPr>
          <a:xfrm>
            <a:off x="1691391" y="891839"/>
            <a:ext cx="3078918" cy="728457"/>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IE" sz="4800" i="0">
                <a:solidFill>
                  <a:schemeClr val="accent2"/>
                </a:solidFill>
              </a:rPr>
              <a:t>Our Goals</a:t>
            </a:r>
            <a:endParaRPr lang="en-IE" sz="4800" i="0" noProof="0">
              <a:solidFill>
                <a:schemeClr val="accent2"/>
              </a:solidFill>
            </a:endParaRPr>
          </a:p>
        </p:txBody>
      </p:sp>
      <p:grpSp>
        <p:nvGrpSpPr>
          <p:cNvPr id="8" name="Google Shape;1409;p33">
            <a:extLst>
              <a:ext uri="{FF2B5EF4-FFF2-40B4-BE49-F238E27FC236}">
                <a16:creationId xmlns:a16="http://schemas.microsoft.com/office/drawing/2014/main" id="{0792608E-6C4C-75E9-5D0B-B2D8B7E1FA78}"/>
              </a:ext>
            </a:extLst>
          </p:cNvPr>
          <p:cNvGrpSpPr/>
          <p:nvPr/>
        </p:nvGrpSpPr>
        <p:grpSpPr>
          <a:xfrm>
            <a:off x="3842562" y="4770247"/>
            <a:ext cx="1458875" cy="23926"/>
            <a:chOff x="-2278825" y="1262800"/>
            <a:chExt cx="1458875" cy="45049"/>
          </a:xfrm>
        </p:grpSpPr>
        <p:sp>
          <p:nvSpPr>
            <p:cNvPr id="9" name="Google Shape;1410;p33">
              <a:extLst>
                <a:ext uri="{FF2B5EF4-FFF2-40B4-BE49-F238E27FC236}">
                  <a16:creationId xmlns:a16="http://schemas.microsoft.com/office/drawing/2014/main" id="{637CDB87-8A96-C139-6C81-63606C64F84A}"/>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 name="Google Shape;1411;p33">
              <a:extLst>
                <a:ext uri="{FF2B5EF4-FFF2-40B4-BE49-F238E27FC236}">
                  <a16:creationId xmlns:a16="http://schemas.microsoft.com/office/drawing/2014/main" id="{9C43837A-8429-5C8D-8C21-CC6C8BA6B4E6}"/>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 name="Google Shape;1412;p33">
              <a:extLst>
                <a:ext uri="{FF2B5EF4-FFF2-40B4-BE49-F238E27FC236}">
                  <a16:creationId xmlns:a16="http://schemas.microsoft.com/office/drawing/2014/main" id="{01ABE485-C18A-DB99-C4C3-0F4FE21C39B7}"/>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 name="Google Shape;1413;p33">
              <a:extLst>
                <a:ext uri="{FF2B5EF4-FFF2-40B4-BE49-F238E27FC236}">
                  <a16:creationId xmlns:a16="http://schemas.microsoft.com/office/drawing/2014/main" id="{A8255519-356D-97D9-5DFF-B1CB8CD382A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grpSp>
        <p:nvGrpSpPr>
          <p:cNvPr id="1509" name="Google Shape;1509;p36"/>
          <p:cNvGrpSpPr/>
          <p:nvPr/>
        </p:nvGrpSpPr>
        <p:grpSpPr>
          <a:xfrm>
            <a:off x="48888" y="883991"/>
            <a:ext cx="3569421" cy="4607186"/>
            <a:chOff x="48888" y="883991"/>
            <a:chExt cx="3569421" cy="4607186"/>
          </a:xfrm>
        </p:grpSpPr>
        <p:grpSp>
          <p:nvGrpSpPr>
            <p:cNvPr id="1510" name="Google Shape;1510;p36"/>
            <p:cNvGrpSpPr/>
            <p:nvPr/>
          </p:nvGrpSpPr>
          <p:grpSpPr>
            <a:xfrm>
              <a:off x="48888" y="883991"/>
              <a:ext cx="3339719" cy="3186047"/>
              <a:chOff x="48888" y="883991"/>
              <a:chExt cx="3339719" cy="3186047"/>
            </a:xfrm>
          </p:grpSpPr>
          <p:grpSp>
            <p:nvGrpSpPr>
              <p:cNvPr id="1511" name="Google Shape;1511;p36"/>
              <p:cNvGrpSpPr/>
              <p:nvPr/>
            </p:nvGrpSpPr>
            <p:grpSpPr>
              <a:xfrm>
                <a:off x="464901" y="3267469"/>
                <a:ext cx="2601089" cy="802568"/>
                <a:chOff x="-1209865" y="2605301"/>
                <a:chExt cx="2145936" cy="662130"/>
              </a:xfrm>
            </p:grpSpPr>
            <p:grpSp>
              <p:nvGrpSpPr>
                <p:cNvPr id="1512" name="Google Shape;1512;p36"/>
                <p:cNvGrpSpPr/>
                <p:nvPr/>
              </p:nvGrpSpPr>
              <p:grpSpPr>
                <a:xfrm>
                  <a:off x="267263" y="2605301"/>
                  <a:ext cx="668809" cy="662130"/>
                  <a:chOff x="2678263" y="2105076"/>
                  <a:chExt cx="668809" cy="662130"/>
                </a:xfrm>
              </p:grpSpPr>
              <p:sp>
                <p:nvSpPr>
                  <p:cNvPr id="1513" name="Google Shape;1513;p36"/>
                  <p:cNvSpPr/>
                  <p:nvPr/>
                </p:nvSpPr>
                <p:spPr>
                  <a:xfrm>
                    <a:off x="2678263" y="2105076"/>
                    <a:ext cx="20818" cy="21051"/>
                  </a:xfrm>
                  <a:custGeom>
                    <a:avLst/>
                    <a:gdLst/>
                    <a:ahLst/>
                    <a:cxnLst/>
                    <a:rect l="l" t="t" r="r" b="b"/>
                    <a:pathLst>
                      <a:path w="268" h="271" extrusionOk="0">
                        <a:moveTo>
                          <a:pt x="1" y="0"/>
                        </a:moveTo>
                        <a:lnTo>
                          <a:pt x="1" y="271"/>
                        </a:lnTo>
                        <a:lnTo>
                          <a:pt x="92" y="271"/>
                        </a:lnTo>
                        <a:lnTo>
                          <a:pt x="92" y="88"/>
                        </a:lnTo>
                        <a:lnTo>
                          <a:pt x="268" y="88"/>
                        </a:lnTo>
                        <a:lnTo>
                          <a:pt x="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14" name="Google Shape;1514;p36"/>
                  <p:cNvSpPr/>
                  <p:nvPr/>
                </p:nvSpPr>
                <p:spPr>
                  <a:xfrm>
                    <a:off x="2720054" y="2105076"/>
                    <a:ext cx="578076" cy="6913"/>
                  </a:xfrm>
                  <a:custGeom>
                    <a:avLst/>
                    <a:gdLst/>
                    <a:ahLst/>
                    <a:cxnLst/>
                    <a:rect l="l" t="t" r="r" b="b"/>
                    <a:pathLst>
                      <a:path w="7442" h="89" extrusionOk="0">
                        <a:moveTo>
                          <a:pt x="0" y="0"/>
                        </a:moveTo>
                        <a:lnTo>
                          <a:pt x="0" y="88"/>
                        </a:lnTo>
                        <a:lnTo>
                          <a:pt x="359" y="88"/>
                        </a:lnTo>
                        <a:lnTo>
                          <a:pt x="359" y="0"/>
                        </a:lnTo>
                        <a:close/>
                        <a:moveTo>
                          <a:pt x="717" y="0"/>
                        </a:moveTo>
                        <a:lnTo>
                          <a:pt x="717" y="88"/>
                        </a:lnTo>
                        <a:lnTo>
                          <a:pt x="1073" y="88"/>
                        </a:lnTo>
                        <a:lnTo>
                          <a:pt x="1073" y="0"/>
                        </a:lnTo>
                        <a:close/>
                        <a:moveTo>
                          <a:pt x="1435" y="0"/>
                        </a:moveTo>
                        <a:lnTo>
                          <a:pt x="1435" y="88"/>
                        </a:lnTo>
                        <a:lnTo>
                          <a:pt x="1793" y="88"/>
                        </a:lnTo>
                        <a:lnTo>
                          <a:pt x="1793" y="0"/>
                        </a:lnTo>
                        <a:close/>
                        <a:moveTo>
                          <a:pt x="2152" y="0"/>
                        </a:moveTo>
                        <a:lnTo>
                          <a:pt x="2152" y="88"/>
                        </a:lnTo>
                        <a:lnTo>
                          <a:pt x="2510" y="88"/>
                        </a:lnTo>
                        <a:lnTo>
                          <a:pt x="2510" y="0"/>
                        </a:lnTo>
                        <a:close/>
                        <a:moveTo>
                          <a:pt x="2872" y="0"/>
                        </a:moveTo>
                        <a:lnTo>
                          <a:pt x="2872" y="88"/>
                        </a:lnTo>
                        <a:lnTo>
                          <a:pt x="3227" y="88"/>
                        </a:lnTo>
                        <a:lnTo>
                          <a:pt x="3227" y="0"/>
                        </a:lnTo>
                        <a:close/>
                        <a:moveTo>
                          <a:pt x="3589" y="0"/>
                        </a:moveTo>
                        <a:lnTo>
                          <a:pt x="3589" y="88"/>
                        </a:lnTo>
                        <a:lnTo>
                          <a:pt x="3948" y="88"/>
                        </a:lnTo>
                        <a:lnTo>
                          <a:pt x="3948" y="0"/>
                        </a:lnTo>
                        <a:close/>
                        <a:moveTo>
                          <a:pt x="4306" y="0"/>
                        </a:moveTo>
                        <a:lnTo>
                          <a:pt x="4306" y="88"/>
                        </a:lnTo>
                        <a:lnTo>
                          <a:pt x="4665" y="88"/>
                        </a:lnTo>
                        <a:lnTo>
                          <a:pt x="4665" y="0"/>
                        </a:lnTo>
                        <a:close/>
                        <a:moveTo>
                          <a:pt x="5026" y="0"/>
                        </a:moveTo>
                        <a:lnTo>
                          <a:pt x="5026" y="88"/>
                        </a:lnTo>
                        <a:lnTo>
                          <a:pt x="5382" y="88"/>
                        </a:lnTo>
                        <a:lnTo>
                          <a:pt x="5382" y="0"/>
                        </a:lnTo>
                        <a:close/>
                        <a:moveTo>
                          <a:pt x="5740" y="0"/>
                        </a:moveTo>
                        <a:lnTo>
                          <a:pt x="5740" y="88"/>
                        </a:lnTo>
                        <a:lnTo>
                          <a:pt x="6099" y="88"/>
                        </a:lnTo>
                        <a:lnTo>
                          <a:pt x="6099" y="0"/>
                        </a:lnTo>
                        <a:close/>
                        <a:moveTo>
                          <a:pt x="6461" y="0"/>
                        </a:moveTo>
                        <a:lnTo>
                          <a:pt x="6461" y="88"/>
                        </a:lnTo>
                        <a:lnTo>
                          <a:pt x="6819" y="88"/>
                        </a:lnTo>
                        <a:lnTo>
                          <a:pt x="6819" y="0"/>
                        </a:lnTo>
                        <a:close/>
                        <a:moveTo>
                          <a:pt x="7087" y="0"/>
                        </a:moveTo>
                        <a:lnTo>
                          <a:pt x="7087" y="88"/>
                        </a:lnTo>
                        <a:lnTo>
                          <a:pt x="7442" y="88"/>
                        </a:lnTo>
                        <a:lnTo>
                          <a:pt x="74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15" name="Google Shape;1515;p36"/>
                  <p:cNvSpPr/>
                  <p:nvPr/>
                </p:nvSpPr>
                <p:spPr>
                  <a:xfrm>
                    <a:off x="3326176" y="2105076"/>
                    <a:ext cx="20895" cy="21051"/>
                  </a:xfrm>
                  <a:custGeom>
                    <a:avLst/>
                    <a:gdLst/>
                    <a:ahLst/>
                    <a:cxnLst/>
                    <a:rect l="l" t="t" r="r" b="b"/>
                    <a:pathLst>
                      <a:path w="269" h="271" extrusionOk="0">
                        <a:moveTo>
                          <a:pt x="1" y="0"/>
                        </a:moveTo>
                        <a:lnTo>
                          <a:pt x="1" y="88"/>
                        </a:lnTo>
                        <a:lnTo>
                          <a:pt x="180" y="88"/>
                        </a:lnTo>
                        <a:lnTo>
                          <a:pt x="180" y="271"/>
                        </a:lnTo>
                        <a:lnTo>
                          <a:pt x="268" y="271"/>
                        </a:lnTo>
                        <a:lnTo>
                          <a:pt x="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16" name="Google Shape;1516;p36"/>
                  <p:cNvSpPr/>
                  <p:nvPr/>
                </p:nvSpPr>
                <p:spPr>
                  <a:xfrm>
                    <a:off x="3340081" y="2153935"/>
                    <a:ext cx="6991" cy="564405"/>
                  </a:xfrm>
                  <a:custGeom>
                    <a:avLst/>
                    <a:gdLst/>
                    <a:ahLst/>
                    <a:cxnLst/>
                    <a:rect l="l" t="t" r="r" b="b"/>
                    <a:pathLst>
                      <a:path w="90" h="7266" extrusionOk="0">
                        <a:moveTo>
                          <a:pt x="1" y="0"/>
                        </a:moveTo>
                        <a:lnTo>
                          <a:pt x="1" y="359"/>
                        </a:lnTo>
                        <a:lnTo>
                          <a:pt x="89" y="359"/>
                        </a:lnTo>
                        <a:lnTo>
                          <a:pt x="89" y="0"/>
                        </a:lnTo>
                        <a:close/>
                        <a:moveTo>
                          <a:pt x="1" y="629"/>
                        </a:moveTo>
                        <a:lnTo>
                          <a:pt x="1" y="988"/>
                        </a:lnTo>
                        <a:lnTo>
                          <a:pt x="89" y="988"/>
                        </a:lnTo>
                        <a:lnTo>
                          <a:pt x="89" y="629"/>
                        </a:lnTo>
                        <a:close/>
                        <a:moveTo>
                          <a:pt x="1" y="1346"/>
                        </a:moveTo>
                        <a:lnTo>
                          <a:pt x="1" y="1705"/>
                        </a:lnTo>
                        <a:lnTo>
                          <a:pt x="89" y="1705"/>
                        </a:lnTo>
                        <a:lnTo>
                          <a:pt x="89" y="1346"/>
                        </a:lnTo>
                        <a:close/>
                        <a:moveTo>
                          <a:pt x="1" y="2064"/>
                        </a:moveTo>
                        <a:lnTo>
                          <a:pt x="1" y="2422"/>
                        </a:lnTo>
                        <a:lnTo>
                          <a:pt x="89" y="2422"/>
                        </a:lnTo>
                        <a:lnTo>
                          <a:pt x="89" y="2064"/>
                        </a:lnTo>
                        <a:close/>
                        <a:moveTo>
                          <a:pt x="1" y="2784"/>
                        </a:moveTo>
                        <a:lnTo>
                          <a:pt x="1" y="3142"/>
                        </a:lnTo>
                        <a:lnTo>
                          <a:pt x="89" y="3142"/>
                        </a:lnTo>
                        <a:lnTo>
                          <a:pt x="89" y="2784"/>
                        </a:lnTo>
                        <a:close/>
                        <a:moveTo>
                          <a:pt x="1" y="3407"/>
                        </a:moveTo>
                        <a:lnTo>
                          <a:pt x="1" y="3765"/>
                        </a:lnTo>
                        <a:lnTo>
                          <a:pt x="89" y="3765"/>
                        </a:lnTo>
                        <a:lnTo>
                          <a:pt x="89" y="3407"/>
                        </a:lnTo>
                        <a:close/>
                        <a:moveTo>
                          <a:pt x="1" y="4127"/>
                        </a:moveTo>
                        <a:lnTo>
                          <a:pt x="1" y="4485"/>
                        </a:lnTo>
                        <a:lnTo>
                          <a:pt x="89" y="4485"/>
                        </a:lnTo>
                        <a:lnTo>
                          <a:pt x="89" y="4127"/>
                        </a:lnTo>
                        <a:close/>
                        <a:moveTo>
                          <a:pt x="1" y="4844"/>
                        </a:moveTo>
                        <a:lnTo>
                          <a:pt x="1" y="5202"/>
                        </a:lnTo>
                        <a:lnTo>
                          <a:pt x="89" y="5202"/>
                        </a:lnTo>
                        <a:lnTo>
                          <a:pt x="89" y="4844"/>
                        </a:lnTo>
                        <a:close/>
                        <a:moveTo>
                          <a:pt x="1" y="5564"/>
                        </a:moveTo>
                        <a:lnTo>
                          <a:pt x="1" y="5920"/>
                        </a:lnTo>
                        <a:lnTo>
                          <a:pt x="89" y="5920"/>
                        </a:lnTo>
                        <a:lnTo>
                          <a:pt x="89" y="5564"/>
                        </a:lnTo>
                        <a:close/>
                        <a:moveTo>
                          <a:pt x="1" y="6278"/>
                        </a:moveTo>
                        <a:lnTo>
                          <a:pt x="1" y="6637"/>
                        </a:lnTo>
                        <a:lnTo>
                          <a:pt x="89" y="6637"/>
                        </a:lnTo>
                        <a:lnTo>
                          <a:pt x="89" y="6278"/>
                        </a:lnTo>
                        <a:close/>
                        <a:moveTo>
                          <a:pt x="1" y="6907"/>
                        </a:moveTo>
                        <a:lnTo>
                          <a:pt x="1" y="7266"/>
                        </a:lnTo>
                        <a:lnTo>
                          <a:pt x="89" y="7266"/>
                        </a:lnTo>
                        <a:lnTo>
                          <a:pt x="89" y="6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17" name="Google Shape;1517;p36"/>
                  <p:cNvSpPr/>
                  <p:nvPr/>
                </p:nvSpPr>
                <p:spPr>
                  <a:xfrm>
                    <a:off x="3326176" y="2746155"/>
                    <a:ext cx="20895" cy="21051"/>
                  </a:xfrm>
                  <a:custGeom>
                    <a:avLst/>
                    <a:gdLst/>
                    <a:ahLst/>
                    <a:cxnLst/>
                    <a:rect l="l" t="t" r="r" b="b"/>
                    <a:pathLst>
                      <a:path w="269" h="271" extrusionOk="0">
                        <a:moveTo>
                          <a:pt x="180" y="0"/>
                        </a:moveTo>
                        <a:lnTo>
                          <a:pt x="180" y="180"/>
                        </a:lnTo>
                        <a:lnTo>
                          <a:pt x="1" y="180"/>
                        </a:lnTo>
                        <a:lnTo>
                          <a:pt x="1" y="271"/>
                        </a:lnTo>
                        <a:lnTo>
                          <a:pt x="268" y="271"/>
                        </a:lnTo>
                        <a:lnTo>
                          <a:pt x="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18" name="Google Shape;1518;p36"/>
                  <p:cNvSpPr/>
                  <p:nvPr/>
                </p:nvSpPr>
                <p:spPr>
                  <a:xfrm>
                    <a:off x="2720054" y="2760059"/>
                    <a:ext cx="578076" cy="7146"/>
                  </a:xfrm>
                  <a:custGeom>
                    <a:avLst/>
                    <a:gdLst/>
                    <a:ahLst/>
                    <a:cxnLst/>
                    <a:rect l="l" t="t" r="r" b="b"/>
                    <a:pathLst>
                      <a:path w="7442" h="92" extrusionOk="0">
                        <a:moveTo>
                          <a:pt x="0" y="1"/>
                        </a:moveTo>
                        <a:lnTo>
                          <a:pt x="0" y="92"/>
                        </a:lnTo>
                        <a:lnTo>
                          <a:pt x="359" y="92"/>
                        </a:lnTo>
                        <a:lnTo>
                          <a:pt x="359" y="1"/>
                        </a:lnTo>
                        <a:close/>
                        <a:moveTo>
                          <a:pt x="717" y="1"/>
                        </a:moveTo>
                        <a:lnTo>
                          <a:pt x="717" y="92"/>
                        </a:lnTo>
                        <a:lnTo>
                          <a:pt x="1073" y="92"/>
                        </a:lnTo>
                        <a:lnTo>
                          <a:pt x="1073" y="1"/>
                        </a:lnTo>
                        <a:close/>
                        <a:moveTo>
                          <a:pt x="1435" y="1"/>
                        </a:moveTo>
                        <a:lnTo>
                          <a:pt x="1435" y="92"/>
                        </a:lnTo>
                        <a:lnTo>
                          <a:pt x="1793" y="92"/>
                        </a:lnTo>
                        <a:lnTo>
                          <a:pt x="1793" y="1"/>
                        </a:lnTo>
                        <a:close/>
                        <a:moveTo>
                          <a:pt x="2152" y="1"/>
                        </a:moveTo>
                        <a:lnTo>
                          <a:pt x="2152" y="92"/>
                        </a:lnTo>
                        <a:lnTo>
                          <a:pt x="2510" y="92"/>
                        </a:lnTo>
                        <a:lnTo>
                          <a:pt x="2510" y="1"/>
                        </a:lnTo>
                        <a:close/>
                        <a:moveTo>
                          <a:pt x="2872" y="1"/>
                        </a:moveTo>
                        <a:lnTo>
                          <a:pt x="2872" y="92"/>
                        </a:lnTo>
                        <a:lnTo>
                          <a:pt x="3227" y="92"/>
                        </a:lnTo>
                        <a:lnTo>
                          <a:pt x="3227" y="1"/>
                        </a:lnTo>
                        <a:close/>
                        <a:moveTo>
                          <a:pt x="3589" y="1"/>
                        </a:moveTo>
                        <a:lnTo>
                          <a:pt x="3589" y="92"/>
                        </a:lnTo>
                        <a:lnTo>
                          <a:pt x="3948" y="92"/>
                        </a:lnTo>
                        <a:lnTo>
                          <a:pt x="3948" y="1"/>
                        </a:lnTo>
                        <a:close/>
                        <a:moveTo>
                          <a:pt x="4306" y="1"/>
                        </a:moveTo>
                        <a:lnTo>
                          <a:pt x="4306" y="92"/>
                        </a:lnTo>
                        <a:lnTo>
                          <a:pt x="4665" y="92"/>
                        </a:lnTo>
                        <a:lnTo>
                          <a:pt x="4665" y="1"/>
                        </a:lnTo>
                        <a:close/>
                        <a:moveTo>
                          <a:pt x="5026" y="1"/>
                        </a:moveTo>
                        <a:lnTo>
                          <a:pt x="5026" y="92"/>
                        </a:lnTo>
                        <a:lnTo>
                          <a:pt x="5382" y="92"/>
                        </a:lnTo>
                        <a:lnTo>
                          <a:pt x="5382" y="1"/>
                        </a:lnTo>
                        <a:close/>
                        <a:moveTo>
                          <a:pt x="5740" y="1"/>
                        </a:moveTo>
                        <a:lnTo>
                          <a:pt x="5740" y="92"/>
                        </a:lnTo>
                        <a:lnTo>
                          <a:pt x="6099" y="92"/>
                        </a:lnTo>
                        <a:lnTo>
                          <a:pt x="6099" y="1"/>
                        </a:lnTo>
                        <a:close/>
                        <a:moveTo>
                          <a:pt x="6461" y="1"/>
                        </a:moveTo>
                        <a:lnTo>
                          <a:pt x="6461" y="92"/>
                        </a:lnTo>
                        <a:lnTo>
                          <a:pt x="6819" y="92"/>
                        </a:lnTo>
                        <a:lnTo>
                          <a:pt x="6819" y="1"/>
                        </a:lnTo>
                        <a:close/>
                        <a:moveTo>
                          <a:pt x="7087" y="1"/>
                        </a:moveTo>
                        <a:lnTo>
                          <a:pt x="7087" y="92"/>
                        </a:lnTo>
                        <a:lnTo>
                          <a:pt x="7442" y="92"/>
                        </a:lnTo>
                        <a:lnTo>
                          <a:pt x="74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19" name="Google Shape;1519;p36"/>
                  <p:cNvSpPr/>
                  <p:nvPr/>
                </p:nvSpPr>
                <p:spPr>
                  <a:xfrm>
                    <a:off x="2678263" y="2746155"/>
                    <a:ext cx="20818" cy="21051"/>
                  </a:xfrm>
                  <a:custGeom>
                    <a:avLst/>
                    <a:gdLst/>
                    <a:ahLst/>
                    <a:cxnLst/>
                    <a:rect l="l" t="t" r="r" b="b"/>
                    <a:pathLst>
                      <a:path w="268" h="271" extrusionOk="0">
                        <a:moveTo>
                          <a:pt x="1" y="0"/>
                        </a:moveTo>
                        <a:lnTo>
                          <a:pt x="1" y="271"/>
                        </a:lnTo>
                        <a:lnTo>
                          <a:pt x="268" y="271"/>
                        </a:lnTo>
                        <a:lnTo>
                          <a:pt x="268" y="180"/>
                        </a:lnTo>
                        <a:lnTo>
                          <a:pt x="92" y="180"/>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20" name="Google Shape;1520;p36"/>
                  <p:cNvSpPr/>
                  <p:nvPr/>
                </p:nvSpPr>
                <p:spPr>
                  <a:xfrm>
                    <a:off x="2678263" y="2153935"/>
                    <a:ext cx="7146" cy="564405"/>
                  </a:xfrm>
                  <a:custGeom>
                    <a:avLst/>
                    <a:gdLst/>
                    <a:ahLst/>
                    <a:cxnLst/>
                    <a:rect l="l" t="t" r="r" b="b"/>
                    <a:pathLst>
                      <a:path w="92" h="7266" extrusionOk="0">
                        <a:moveTo>
                          <a:pt x="1" y="0"/>
                        </a:moveTo>
                        <a:lnTo>
                          <a:pt x="1" y="359"/>
                        </a:lnTo>
                        <a:lnTo>
                          <a:pt x="92" y="359"/>
                        </a:lnTo>
                        <a:lnTo>
                          <a:pt x="92" y="0"/>
                        </a:lnTo>
                        <a:close/>
                        <a:moveTo>
                          <a:pt x="1" y="629"/>
                        </a:moveTo>
                        <a:lnTo>
                          <a:pt x="1" y="988"/>
                        </a:lnTo>
                        <a:lnTo>
                          <a:pt x="92" y="988"/>
                        </a:lnTo>
                        <a:lnTo>
                          <a:pt x="92" y="629"/>
                        </a:lnTo>
                        <a:close/>
                        <a:moveTo>
                          <a:pt x="1" y="1346"/>
                        </a:moveTo>
                        <a:lnTo>
                          <a:pt x="1" y="1705"/>
                        </a:lnTo>
                        <a:lnTo>
                          <a:pt x="92" y="1705"/>
                        </a:lnTo>
                        <a:lnTo>
                          <a:pt x="92" y="1346"/>
                        </a:lnTo>
                        <a:close/>
                        <a:moveTo>
                          <a:pt x="1" y="2064"/>
                        </a:moveTo>
                        <a:lnTo>
                          <a:pt x="1" y="2422"/>
                        </a:lnTo>
                        <a:lnTo>
                          <a:pt x="92" y="2422"/>
                        </a:lnTo>
                        <a:lnTo>
                          <a:pt x="92" y="2064"/>
                        </a:lnTo>
                        <a:close/>
                        <a:moveTo>
                          <a:pt x="1" y="2784"/>
                        </a:moveTo>
                        <a:lnTo>
                          <a:pt x="1" y="3142"/>
                        </a:lnTo>
                        <a:lnTo>
                          <a:pt x="92" y="3142"/>
                        </a:lnTo>
                        <a:lnTo>
                          <a:pt x="92" y="2784"/>
                        </a:lnTo>
                        <a:close/>
                        <a:moveTo>
                          <a:pt x="1" y="3407"/>
                        </a:moveTo>
                        <a:lnTo>
                          <a:pt x="1" y="3765"/>
                        </a:lnTo>
                        <a:lnTo>
                          <a:pt x="92" y="3765"/>
                        </a:lnTo>
                        <a:lnTo>
                          <a:pt x="92" y="3407"/>
                        </a:lnTo>
                        <a:close/>
                        <a:moveTo>
                          <a:pt x="1" y="4127"/>
                        </a:moveTo>
                        <a:lnTo>
                          <a:pt x="1" y="4485"/>
                        </a:lnTo>
                        <a:lnTo>
                          <a:pt x="92" y="4485"/>
                        </a:lnTo>
                        <a:lnTo>
                          <a:pt x="92" y="4127"/>
                        </a:lnTo>
                        <a:close/>
                        <a:moveTo>
                          <a:pt x="1" y="4844"/>
                        </a:moveTo>
                        <a:lnTo>
                          <a:pt x="1" y="5202"/>
                        </a:lnTo>
                        <a:lnTo>
                          <a:pt x="92" y="5202"/>
                        </a:lnTo>
                        <a:lnTo>
                          <a:pt x="92" y="4844"/>
                        </a:lnTo>
                        <a:close/>
                        <a:moveTo>
                          <a:pt x="1" y="5564"/>
                        </a:moveTo>
                        <a:lnTo>
                          <a:pt x="1" y="5920"/>
                        </a:lnTo>
                        <a:lnTo>
                          <a:pt x="92" y="5920"/>
                        </a:lnTo>
                        <a:lnTo>
                          <a:pt x="92" y="5564"/>
                        </a:lnTo>
                        <a:close/>
                        <a:moveTo>
                          <a:pt x="1" y="6278"/>
                        </a:moveTo>
                        <a:lnTo>
                          <a:pt x="1" y="6637"/>
                        </a:lnTo>
                        <a:lnTo>
                          <a:pt x="92" y="6637"/>
                        </a:lnTo>
                        <a:lnTo>
                          <a:pt x="92" y="6278"/>
                        </a:lnTo>
                        <a:close/>
                        <a:moveTo>
                          <a:pt x="1" y="6907"/>
                        </a:moveTo>
                        <a:lnTo>
                          <a:pt x="1" y="7266"/>
                        </a:lnTo>
                        <a:lnTo>
                          <a:pt x="92" y="7266"/>
                        </a:lnTo>
                        <a:lnTo>
                          <a:pt x="92" y="6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521" name="Google Shape;1521;p36"/>
                <p:cNvSpPr/>
                <p:nvPr/>
              </p:nvSpPr>
              <p:spPr>
                <a:xfrm>
                  <a:off x="-1182289" y="2605305"/>
                  <a:ext cx="1418276" cy="655033"/>
                </a:xfrm>
                <a:custGeom>
                  <a:avLst/>
                  <a:gdLst/>
                  <a:ahLst/>
                  <a:cxnLst/>
                  <a:rect l="l" t="t" r="r" b="b"/>
                  <a:pathLst>
                    <a:path w="17495" h="8433" extrusionOk="0">
                      <a:moveTo>
                        <a:pt x="1" y="0"/>
                      </a:moveTo>
                      <a:lnTo>
                        <a:pt x="1" y="8433"/>
                      </a:lnTo>
                      <a:lnTo>
                        <a:pt x="17495" y="8433"/>
                      </a:lnTo>
                      <a:lnTo>
                        <a:pt x="17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22" name="Google Shape;1522;p36"/>
                <p:cNvSpPr/>
                <p:nvPr/>
              </p:nvSpPr>
              <p:spPr>
                <a:xfrm>
                  <a:off x="-1209865" y="2668065"/>
                  <a:ext cx="418060" cy="536829"/>
                </a:xfrm>
                <a:custGeom>
                  <a:avLst/>
                  <a:gdLst/>
                  <a:ahLst/>
                  <a:cxnLst/>
                  <a:rect l="l" t="t" r="r" b="b"/>
                  <a:pathLst>
                    <a:path w="5382" h="6911" extrusionOk="0">
                      <a:moveTo>
                        <a:pt x="4" y="1"/>
                      </a:moveTo>
                      <a:lnTo>
                        <a:pt x="1" y="6904"/>
                      </a:lnTo>
                      <a:lnTo>
                        <a:pt x="5379" y="6911"/>
                      </a:lnTo>
                      <a:lnTo>
                        <a:pt x="5382" y="1318"/>
                      </a:lnTo>
                      <a:lnTo>
                        <a:pt x="3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23" name="Google Shape;1523;p36"/>
                <p:cNvSpPr/>
                <p:nvPr/>
              </p:nvSpPr>
              <p:spPr>
                <a:xfrm>
                  <a:off x="-903269" y="2670473"/>
                  <a:ext cx="107117" cy="102224"/>
                </a:xfrm>
                <a:custGeom>
                  <a:avLst/>
                  <a:gdLst/>
                  <a:ahLst/>
                  <a:cxnLst/>
                  <a:rect l="l" t="t" r="r" b="b"/>
                  <a:pathLst>
                    <a:path w="1379" h="1316" extrusionOk="0">
                      <a:moveTo>
                        <a:pt x="1" y="1"/>
                      </a:moveTo>
                      <a:lnTo>
                        <a:pt x="1" y="1316"/>
                      </a:lnTo>
                      <a:lnTo>
                        <a:pt x="1378" y="1316"/>
                      </a:lnTo>
                      <a:lnTo>
                        <a:pt x="1"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524" name="Google Shape;1524;p36"/>
                <p:cNvGrpSpPr/>
                <p:nvPr/>
              </p:nvGrpSpPr>
              <p:grpSpPr>
                <a:xfrm>
                  <a:off x="-1175143" y="2670473"/>
                  <a:ext cx="378991" cy="485101"/>
                  <a:chOff x="1235857" y="2170248"/>
                  <a:chExt cx="378991" cy="485101"/>
                </a:xfrm>
              </p:grpSpPr>
              <p:sp>
                <p:nvSpPr>
                  <p:cNvPr id="1525" name="Google Shape;1525;p36"/>
                  <p:cNvSpPr/>
                  <p:nvPr/>
                </p:nvSpPr>
                <p:spPr>
                  <a:xfrm>
                    <a:off x="1507731" y="2170248"/>
                    <a:ext cx="107117" cy="102224"/>
                  </a:xfrm>
                  <a:custGeom>
                    <a:avLst/>
                    <a:gdLst/>
                    <a:ahLst/>
                    <a:cxnLst/>
                    <a:rect l="l" t="t" r="r" b="b"/>
                    <a:pathLst>
                      <a:path w="1379" h="1316" extrusionOk="0">
                        <a:moveTo>
                          <a:pt x="1" y="1"/>
                        </a:moveTo>
                        <a:lnTo>
                          <a:pt x="1" y="1316"/>
                        </a:lnTo>
                        <a:lnTo>
                          <a:pt x="1378" y="13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26" name="Google Shape;1526;p36"/>
                  <p:cNvSpPr/>
                  <p:nvPr/>
                </p:nvSpPr>
                <p:spPr>
                  <a:xfrm>
                    <a:off x="1242693" y="2258257"/>
                    <a:ext cx="229925" cy="13982"/>
                  </a:xfrm>
                  <a:custGeom>
                    <a:avLst/>
                    <a:gdLst/>
                    <a:ahLst/>
                    <a:cxnLst/>
                    <a:rect l="l" t="t" r="r" b="b"/>
                    <a:pathLst>
                      <a:path w="2960" h="180" extrusionOk="0">
                        <a:moveTo>
                          <a:pt x="0" y="0"/>
                        </a:moveTo>
                        <a:lnTo>
                          <a:pt x="0" y="180"/>
                        </a:lnTo>
                        <a:lnTo>
                          <a:pt x="2960" y="180"/>
                        </a:lnTo>
                        <a:lnTo>
                          <a:pt x="29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27" name="Google Shape;1527;p36"/>
                  <p:cNvSpPr/>
                  <p:nvPr/>
                </p:nvSpPr>
                <p:spPr>
                  <a:xfrm>
                    <a:off x="1242693" y="2293212"/>
                    <a:ext cx="229925" cy="13749"/>
                  </a:xfrm>
                  <a:custGeom>
                    <a:avLst/>
                    <a:gdLst/>
                    <a:ahLst/>
                    <a:cxnLst/>
                    <a:rect l="l" t="t" r="r" b="b"/>
                    <a:pathLst>
                      <a:path w="2960" h="177" extrusionOk="0">
                        <a:moveTo>
                          <a:pt x="0" y="0"/>
                        </a:moveTo>
                        <a:lnTo>
                          <a:pt x="0" y="176"/>
                        </a:lnTo>
                        <a:lnTo>
                          <a:pt x="2960" y="176"/>
                        </a:lnTo>
                        <a:lnTo>
                          <a:pt x="29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28" name="Google Shape;1528;p36"/>
                  <p:cNvSpPr/>
                  <p:nvPr/>
                </p:nvSpPr>
                <p:spPr>
                  <a:xfrm>
                    <a:off x="1242693" y="2328090"/>
                    <a:ext cx="229925" cy="14060"/>
                  </a:xfrm>
                  <a:custGeom>
                    <a:avLst/>
                    <a:gdLst/>
                    <a:ahLst/>
                    <a:cxnLst/>
                    <a:rect l="l" t="t" r="r" b="b"/>
                    <a:pathLst>
                      <a:path w="2960" h="181" extrusionOk="0">
                        <a:moveTo>
                          <a:pt x="0" y="1"/>
                        </a:moveTo>
                        <a:lnTo>
                          <a:pt x="0" y="180"/>
                        </a:lnTo>
                        <a:lnTo>
                          <a:pt x="2960" y="180"/>
                        </a:lnTo>
                        <a:lnTo>
                          <a:pt x="29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29" name="Google Shape;1529;p36"/>
                  <p:cNvSpPr/>
                  <p:nvPr/>
                </p:nvSpPr>
                <p:spPr>
                  <a:xfrm>
                    <a:off x="1235857" y="2363045"/>
                    <a:ext cx="341626" cy="13749"/>
                  </a:xfrm>
                  <a:custGeom>
                    <a:avLst/>
                    <a:gdLst/>
                    <a:ahLst/>
                    <a:cxnLst/>
                    <a:rect l="l" t="t" r="r" b="b"/>
                    <a:pathLst>
                      <a:path w="4398" h="177" extrusionOk="0">
                        <a:moveTo>
                          <a:pt x="0" y="1"/>
                        </a:moveTo>
                        <a:lnTo>
                          <a:pt x="0" y="177"/>
                        </a:lnTo>
                        <a:lnTo>
                          <a:pt x="4397" y="177"/>
                        </a:lnTo>
                        <a:lnTo>
                          <a:pt x="4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30" name="Google Shape;1530;p36"/>
                  <p:cNvSpPr/>
                  <p:nvPr/>
                </p:nvSpPr>
                <p:spPr>
                  <a:xfrm>
                    <a:off x="1235857" y="2398001"/>
                    <a:ext cx="341626" cy="13749"/>
                  </a:xfrm>
                  <a:custGeom>
                    <a:avLst/>
                    <a:gdLst/>
                    <a:ahLst/>
                    <a:cxnLst/>
                    <a:rect l="l" t="t" r="r" b="b"/>
                    <a:pathLst>
                      <a:path w="4398" h="177" extrusionOk="0">
                        <a:moveTo>
                          <a:pt x="0" y="0"/>
                        </a:moveTo>
                        <a:lnTo>
                          <a:pt x="0" y="176"/>
                        </a:lnTo>
                        <a:lnTo>
                          <a:pt x="4397" y="176"/>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31" name="Google Shape;1531;p36"/>
                  <p:cNvSpPr/>
                  <p:nvPr/>
                </p:nvSpPr>
                <p:spPr>
                  <a:xfrm>
                    <a:off x="1235857" y="2432645"/>
                    <a:ext cx="341626" cy="13827"/>
                  </a:xfrm>
                  <a:custGeom>
                    <a:avLst/>
                    <a:gdLst/>
                    <a:ahLst/>
                    <a:cxnLst/>
                    <a:rect l="l" t="t" r="r" b="b"/>
                    <a:pathLst>
                      <a:path w="4398" h="178" extrusionOk="0">
                        <a:moveTo>
                          <a:pt x="0" y="1"/>
                        </a:moveTo>
                        <a:lnTo>
                          <a:pt x="0" y="177"/>
                        </a:lnTo>
                        <a:lnTo>
                          <a:pt x="4397" y="177"/>
                        </a:lnTo>
                        <a:lnTo>
                          <a:pt x="4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32" name="Google Shape;1532;p36"/>
                  <p:cNvSpPr/>
                  <p:nvPr/>
                </p:nvSpPr>
                <p:spPr>
                  <a:xfrm>
                    <a:off x="1235857" y="2467600"/>
                    <a:ext cx="341626" cy="13749"/>
                  </a:xfrm>
                  <a:custGeom>
                    <a:avLst/>
                    <a:gdLst/>
                    <a:ahLst/>
                    <a:cxnLst/>
                    <a:rect l="l" t="t" r="r" b="b"/>
                    <a:pathLst>
                      <a:path w="4398" h="177" extrusionOk="0">
                        <a:moveTo>
                          <a:pt x="0" y="1"/>
                        </a:moveTo>
                        <a:lnTo>
                          <a:pt x="0" y="177"/>
                        </a:lnTo>
                        <a:lnTo>
                          <a:pt x="4397" y="177"/>
                        </a:lnTo>
                        <a:lnTo>
                          <a:pt x="4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33" name="Google Shape;1533;p36"/>
                  <p:cNvSpPr/>
                  <p:nvPr/>
                </p:nvSpPr>
                <p:spPr>
                  <a:xfrm>
                    <a:off x="1235857" y="2502323"/>
                    <a:ext cx="341626" cy="13749"/>
                  </a:xfrm>
                  <a:custGeom>
                    <a:avLst/>
                    <a:gdLst/>
                    <a:ahLst/>
                    <a:cxnLst/>
                    <a:rect l="l" t="t" r="r" b="b"/>
                    <a:pathLst>
                      <a:path w="4398" h="177" extrusionOk="0">
                        <a:moveTo>
                          <a:pt x="0" y="0"/>
                        </a:moveTo>
                        <a:lnTo>
                          <a:pt x="0" y="176"/>
                        </a:lnTo>
                        <a:lnTo>
                          <a:pt x="4397" y="176"/>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34" name="Google Shape;1534;p36"/>
                  <p:cNvSpPr/>
                  <p:nvPr/>
                </p:nvSpPr>
                <p:spPr>
                  <a:xfrm>
                    <a:off x="1235857" y="2537278"/>
                    <a:ext cx="341626" cy="13749"/>
                  </a:xfrm>
                  <a:custGeom>
                    <a:avLst/>
                    <a:gdLst/>
                    <a:ahLst/>
                    <a:cxnLst/>
                    <a:rect l="l" t="t" r="r" b="b"/>
                    <a:pathLst>
                      <a:path w="4398" h="177" extrusionOk="0">
                        <a:moveTo>
                          <a:pt x="0" y="0"/>
                        </a:moveTo>
                        <a:lnTo>
                          <a:pt x="0" y="176"/>
                        </a:lnTo>
                        <a:lnTo>
                          <a:pt x="4397" y="176"/>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35" name="Google Shape;1535;p36"/>
                  <p:cNvSpPr/>
                  <p:nvPr/>
                </p:nvSpPr>
                <p:spPr>
                  <a:xfrm>
                    <a:off x="1235857" y="2571922"/>
                    <a:ext cx="341626" cy="13749"/>
                  </a:xfrm>
                  <a:custGeom>
                    <a:avLst/>
                    <a:gdLst/>
                    <a:ahLst/>
                    <a:cxnLst/>
                    <a:rect l="l" t="t" r="r" b="b"/>
                    <a:pathLst>
                      <a:path w="4398" h="177" extrusionOk="0">
                        <a:moveTo>
                          <a:pt x="0" y="1"/>
                        </a:moveTo>
                        <a:lnTo>
                          <a:pt x="0" y="177"/>
                        </a:lnTo>
                        <a:lnTo>
                          <a:pt x="4397" y="177"/>
                        </a:lnTo>
                        <a:lnTo>
                          <a:pt x="4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36" name="Google Shape;1536;p36"/>
                  <p:cNvSpPr/>
                  <p:nvPr/>
                </p:nvSpPr>
                <p:spPr>
                  <a:xfrm>
                    <a:off x="1235857" y="2606645"/>
                    <a:ext cx="341626" cy="13982"/>
                  </a:xfrm>
                  <a:custGeom>
                    <a:avLst/>
                    <a:gdLst/>
                    <a:ahLst/>
                    <a:cxnLst/>
                    <a:rect l="l" t="t" r="r" b="b"/>
                    <a:pathLst>
                      <a:path w="4398" h="180" extrusionOk="0">
                        <a:moveTo>
                          <a:pt x="0" y="0"/>
                        </a:moveTo>
                        <a:lnTo>
                          <a:pt x="0" y="180"/>
                        </a:lnTo>
                        <a:lnTo>
                          <a:pt x="4397" y="180"/>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37" name="Google Shape;1537;p36"/>
                  <p:cNvSpPr/>
                  <p:nvPr/>
                </p:nvSpPr>
                <p:spPr>
                  <a:xfrm>
                    <a:off x="1235857" y="2641600"/>
                    <a:ext cx="341626" cy="13749"/>
                  </a:xfrm>
                  <a:custGeom>
                    <a:avLst/>
                    <a:gdLst/>
                    <a:ahLst/>
                    <a:cxnLst/>
                    <a:rect l="l" t="t" r="r" b="b"/>
                    <a:pathLst>
                      <a:path w="4398" h="177" extrusionOk="0">
                        <a:moveTo>
                          <a:pt x="0" y="0"/>
                        </a:moveTo>
                        <a:lnTo>
                          <a:pt x="0" y="176"/>
                        </a:lnTo>
                        <a:lnTo>
                          <a:pt x="4397" y="176"/>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538" name="Google Shape;1538;p36"/>
                <p:cNvSpPr/>
                <p:nvPr/>
              </p:nvSpPr>
              <p:spPr>
                <a:xfrm>
                  <a:off x="-213798" y="2668065"/>
                  <a:ext cx="418138" cy="536829"/>
                </a:xfrm>
                <a:custGeom>
                  <a:avLst/>
                  <a:gdLst/>
                  <a:ahLst/>
                  <a:cxnLst/>
                  <a:rect l="l" t="t" r="r" b="b"/>
                  <a:pathLst>
                    <a:path w="5383" h="6911" extrusionOk="0">
                      <a:moveTo>
                        <a:pt x="4" y="1"/>
                      </a:moveTo>
                      <a:lnTo>
                        <a:pt x="1" y="6904"/>
                      </a:lnTo>
                      <a:lnTo>
                        <a:pt x="5382" y="6911"/>
                      </a:lnTo>
                      <a:lnTo>
                        <a:pt x="5382" y="1318"/>
                      </a:lnTo>
                      <a:lnTo>
                        <a:pt x="39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39" name="Google Shape;1539;p36"/>
                <p:cNvSpPr/>
                <p:nvPr/>
              </p:nvSpPr>
              <p:spPr>
                <a:xfrm>
                  <a:off x="99944" y="2670473"/>
                  <a:ext cx="107273" cy="102224"/>
                </a:xfrm>
                <a:custGeom>
                  <a:avLst/>
                  <a:gdLst/>
                  <a:ahLst/>
                  <a:cxnLst/>
                  <a:rect l="l" t="t" r="r" b="b"/>
                  <a:pathLst>
                    <a:path w="1381" h="1316" extrusionOk="0">
                      <a:moveTo>
                        <a:pt x="0" y="1"/>
                      </a:moveTo>
                      <a:lnTo>
                        <a:pt x="0" y="1316"/>
                      </a:lnTo>
                      <a:lnTo>
                        <a:pt x="1381" y="1316"/>
                      </a:lnTo>
                      <a:lnTo>
                        <a:pt x="0"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540" name="Google Shape;1540;p36"/>
                <p:cNvGrpSpPr/>
                <p:nvPr/>
              </p:nvGrpSpPr>
              <p:grpSpPr>
                <a:xfrm>
                  <a:off x="-172007" y="2670473"/>
                  <a:ext cx="379224" cy="485101"/>
                  <a:chOff x="2238993" y="2170248"/>
                  <a:chExt cx="379224" cy="485101"/>
                </a:xfrm>
              </p:grpSpPr>
              <p:sp>
                <p:nvSpPr>
                  <p:cNvPr id="1541" name="Google Shape;1541;p36"/>
                  <p:cNvSpPr/>
                  <p:nvPr/>
                </p:nvSpPr>
                <p:spPr>
                  <a:xfrm>
                    <a:off x="2510944" y="2170248"/>
                    <a:ext cx="107273" cy="102224"/>
                  </a:xfrm>
                  <a:custGeom>
                    <a:avLst/>
                    <a:gdLst/>
                    <a:ahLst/>
                    <a:cxnLst/>
                    <a:rect l="l" t="t" r="r" b="b"/>
                    <a:pathLst>
                      <a:path w="1381" h="1316" extrusionOk="0">
                        <a:moveTo>
                          <a:pt x="0" y="1"/>
                        </a:moveTo>
                        <a:lnTo>
                          <a:pt x="0" y="1316"/>
                        </a:lnTo>
                        <a:lnTo>
                          <a:pt x="1381" y="1316"/>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42" name="Google Shape;1542;p36"/>
                  <p:cNvSpPr/>
                  <p:nvPr/>
                </p:nvSpPr>
                <p:spPr>
                  <a:xfrm>
                    <a:off x="2238993" y="2258257"/>
                    <a:ext cx="230003" cy="13982"/>
                  </a:xfrm>
                  <a:custGeom>
                    <a:avLst/>
                    <a:gdLst/>
                    <a:ahLst/>
                    <a:cxnLst/>
                    <a:rect l="l" t="t" r="r" b="b"/>
                    <a:pathLst>
                      <a:path w="2961" h="180" extrusionOk="0">
                        <a:moveTo>
                          <a:pt x="0" y="0"/>
                        </a:moveTo>
                        <a:lnTo>
                          <a:pt x="0" y="180"/>
                        </a:lnTo>
                        <a:lnTo>
                          <a:pt x="2960" y="180"/>
                        </a:lnTo>
                        <a:lnTo>
                          <a:pt x="29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43" name="Google Shape;1543;p36"/>
                  <p:cNvSpPr/>
                  <p:nvPr/>
                </p:nvSpPr>
                <p:spPr>
                  <a:xfrm>
                    <a:off x="2238993" y="2293212"/>
                    <a:ext cx="230003" cy="13749"/>
                  </a:xfrm>
                  <a:custGeom>
                    <a:avLst/>
                    <a:gdLst/>
                    <a:ahLst/>
                    <a:cxnLst/>
                    <a:rect l="l" t="t" r="r" b="b"/>
                    <a:pathLst>
                      <a:path w="2961" h="177" extrusionOk="0">
                        <a:moveTo>
                          <a:pt x="0" y="0"/>
                        </a:moveTo>
                        <a:lnTo>
                          <a:pt x="0" y="176"/>
                        </a:lnTo>
                        <a:lnTo>
                          <a:pt x="2960" y="176"/>
                        </a:lnTo>
                        <a:lnTo>
                          <a:pt x="29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44" name="Google Shape;1544;p36"/>
                  <p:cNvSpPr/>
                  <p:nvPr/>
                </p:nvSpPr>
                <p:spPr>
                  <a:xfrm>
                    <a:off x="2238993" y="2328090"/>
                    <a:ext cx="230003" cy="14060"/>
                  </a:xfrm>
                  <a:custGeom>
                    <a:avLst/>
                    <a:gdLst/>
                    <a:ahLst/>
                    <a:cxnLst/>
                    <a:rect l="l" t="t" r="r" b="b"/>
                    <a:pathLst>
                      <a:path w="2961" h="181" extrusionOk="0">
                        <a:moveTo>
                          <a:pt x="0" y="1"/>
                        </a:moveTo>
                        <a:lnTo>
                          <a:pt x="0" y="180"/>
                        </a:lnTo>
                        <a:lnTo>
                          <a:pt x="2960" y="180"/>
                        </a:lnTo>
                        <a:lnTo>
                          <a:pt x="29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45" name="Google Shape;1545;p36"/>
                  <p:cNvSpPr/>
                  <p:nvPr/>
                </p:nvSpPr>
                <p:spPr>
                  <a:xfrm>
                    <a:off x="2238993" y="2363045"/>
                    <a:ext cx="341626" cy="13749"/>
                  </a:xfrm>
                  <a:custGeom>
                    <a:avLst/>
                    <a:gdLst/>
                    <a:ahLst/>
                    <a:cxnLst/>
                    <a:rect l="l" t="t" r="r" b="b"/>
                    <a:pathLst>
                      <a:path w="4398" h="177" extrusionOk="0">
                        <a:moveTo>
                          <a:pt x="0" y="1"/>
                        </a:moveTo>
                        <a:lnTo>
                          <a:pt x="0" y="177"/>
                        </a:lnTo>
                        <a:lnTo>
                          <a:pt x="4397" y="177"/>
                        </a:lnTo>
                        <a:lnTo>
                          <a:pt x="4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46" name="Google Shape;1546;p36"/>
                  <p:cNvSpPr/>
                  <p:nvPr/>
                </p:nvSpPr>
                <p:spPr>
                  <a:xfrm>
                    <a:off x="2238993" y="2398001"/>
                    <a:ext cx="341626" cy="13749"/>
                  </a:xfrm>
                  <a:custGeom>
                    <a:avLst/>
                    <a:gdLst/>
                    <a:ahLst/>
                    <a:cxnLst/>
                    <a:rect l="l" t="t" r="r" b="b"/>
                    <a:pathLst>
                      <a:path w="4398" h="177" extrusionOk="0">
                        <a:moveTo>
                          <a:pt x="0" y="0"/>
                        </a:moveTo>
                        <a:lnTo>
                          <a:pt x="0" y="176"/>
                        </a:lnTo>
                        <a:lnTo>
                          <a:pt x="4397" y="176"/>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47" name="Google Shape;1547;p36"/>
                  <p:cNvSpPr/>
                  <p:nvPr/>
                </p:nvSpPr>
                <p:spPr>
                  <a:xfrm>
                    <a:off x="2238993" y="2432645"/>
                    <a:ext cx="341626" cy="13827"/>
                  </a:xfrm>
                  <a:custGeom>
                    <a:avLst/>
                    <a:gdLst/>
                    <a:ahLst/>
                    <a:cxnLst/>
                    <a:rect l="l" t="t" r="r" b="b"/>
                    <a:pathLst>
                      <a:path w="4398" h="178" extrusionOk="0">
                        <a:moveTo>
                          <a:pt x="0" y="1"/>
                        </a:moveTo>
                        <a:lnTo>
                          <a:pt x="0" y="177"/>
                        </a:lnTo>
                        <a:lnTo>
                          <a:pt x="4397" y="177"/>
                        </a:lnTo>
                        <a:lnTo>
                          <a:pt x="4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48" name="Google Shape;1548;p36"/>
                  <p:cNvSpPr/>
                  <p:nvPr/>
                </p:nvSpPr>
                <p:spPr>
                  <a:xfrm>
                    <a:off x="2238993" y="2467600"/>
                    <a:ext cx="341626" cy="13749"/>
                  </a:xfrm>
                  <a:custGeom>
                    <a:avLst/>
                    <a:gdLst/>
                    <a:ahLst/>
                    <a:cxnLst/>
                    <a:rect l="l" t="t" r="r" b="b"/>
                    <a:pathLst>
                      <a:path w="4398" h="177" extrusionOk="0">
                        <a:moveTo>
                          <a:pt x="0" y="1"/>
                        </a:moveTo>
                        <a:lnTo>
                          <a:pt x="0" y="177"/>
                        </a:lnTo>
                        <a:lnTo>
                          <a:pt x="4397" y="177"/>
                        </a:lnTo>
                        <a:lnTo>
                          <a:pt x="4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49" name="Google Shape;1549;p36"/>
                  <p:cNvSpPr/>
                  <p:nvPr/>
                </p:nvSpPr>
                <p:spPr>
                  <a:xfrm>
                    <a:off x="2238993" y="2502323"/>
                    <a:ext cx="341626" cy="13749"/>
                  </a:xfrm>
                  <a:custGeom>
                    <a:avLst/>
                    <a:gdLst/>
                    <a:ahLst/>
                    <a:cxnLst/>
                    <a:rect l="l" t="t" r="r" b="b"/>
                    <a:pathLst>
                      <a:path w="4398" h="177" extrusionOk="0">
                        <a:moveTo>
                          <a:pt x="0" y="0"/>
                        </a:moveTo>
                        <a:lnTo>
                          <a:pt x="0" y="176"/>
                        </a:lnTo>
                        <a:lnTo>
                          <a:pt x="4397" y="176"/>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50" name="Google Shape;1550;p36"/>
                  <p:cNvSpPr/>
                  <p:nvPr/>
                </p:nvSpPr>
                <p:spPr>
                  <a:xfrm>
                    <a:off x="2238993" y="2537278"/>
                    <a:ext cx="341626" cy="13749"/>
                  </a:xfrm>
                  <a:custGeom>
                    <a:avLst/>
                    <a:gdLst/>
                    <a:ahLst/>
                    <a:cxnLst/>
                    <a:rect l="l" t="t" r="r" b="b"/>
                    <a:pathLst>
                      <a:path w="4398" h="177" extrusionOk="0">
                        <a:moveTo>
                          <a:pt x="0" y="0"/>
                        </a:moveTo>
                        <a:lnTo>
                          <a:pt x="0" y="176"/>
                        </a:lnTo>
                        <a:lnTo>
                          <a:pt x="4397" y="176"/>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51" name="Google Shape;1551;p36"/>
                  <p:cNvSpPr/>
                  <p:nvPr/>
                </p:nvSpPr>
                <p:spPr>
                  <a:xfrm>
                    <a:off x="2238993" y="2571922"/>
                    <a:ext cx="341626" cy="13749"/>
                  </a:xfrm>
                  <a:custGeom>
                    <a:avLst/>
                    <a:gdLst/>
                    <a:ahLst/>
                    <a:cxnLst/>
                    <a:rect l="l" t="t" r="r" b="b"/>
                    <a:pathLst>
                      <a:path w="4398" h="177" extrusionOk="0">
                        <a:moveTo>
                          <a:pt x="0" y="1"/>
                        </a:moveTo>
                        <a:lnTo>
                          <a:pt x="0" y="177"/>
                        </a:lnTo>
                        <a:lnTo>
                          <a:pt x="4397" y="177"/>
                        </a:lnTo>
                        <a:lnTo>
                          <a:pt x="4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52" name="Google Shape;1552;p36"/>
                  <p:cNvSpPr/>
                  <p:nvPr/>
                </p:nvSpPr>
                <p:spPr>
                  <a:xfrm>
                    <a:off x="2238993" y="2606645"/>
                    <a:ext cx="341626" cy="13982"/>
                  </a:xfrm>
                  <a:custGeom>
                    <a:avLst/>
                    <a:gdLst/>
                    <a:ahLst/>
                    <a:cxnLst/>
                    <a:rect l="l" t="t" r="r" b="b"/>
                    <a:pathLst>
                      <a:path w="4398" h="180" extrusionOk="0">
                        <a:moveTo>
                          <a:pt x="0" y="0"/>
                        </a:moveTo>
                        <a:lnTo>
                          <a:pt x="0" y="180"/>
                        </a:lnTo>
                        <a:lnTo>
                          <a:pt x="4397" y="180"/>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53" name="Google Shape;1553;p36"/>
                  <p:cNvSpPr/>
                  <p:nvPr/>
                </p:nvSpPr>
                <p:spPr>
                  <a:xfrm>
                    <a:off x="2238993" y="2641600"/>
                    <a:ext cx="341626" cy="13749"/>
                  </a:xfrm>
                  <a:custGeom>
                    <a:avLst/>
                    <a:gdLst/>
                    <a:ahLst/>
                    <a:cxnLst/>
                    <a:rect l="l" t="t" r="r" b="b"/>
                    <a:pathLst>
                      <a:path w="4398" h="177" extrusionOk="0">
                        <a:moveTo>
                          <a:pt x="0" y="0"/>
                        </a:moveTo>
                        <a:lnTo>
                          <a:pt x="0" y="176"/>
                        </a:lnTo>
                        <a:lnTo>
                          <a:pt x="4397" y="176"/>
                        </a:lnTo>
                        <a:lnTo>
                          <a:pt x="4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554" name="Google Shape;1554;p36"/>
                <p:cNvSpPr/>
                <p:nvPr/>
              </p:nvSpPr>
              <p:spPr>
                <a:xfrm>
                  <a:off x="-673575" y="2758482"/>
                  <a:ext cx="229925" cy="13982"/>
                </a:xfrm>
                <a:custGeom>
                  <a:avLst/>
                  <a:gdLst/>
                  <a:ahLst/>
                  <a:cxnLst/>
                  <a:rect l="l" t="t" r="r" b="b"/>
                  <a:pathLst>
                    <a:path w="2960" h="180" extrusionOk="0">
                      <a:moveTo>
                        <a:pt x="0" y="0"/>
                      </a:moveTo>
                      <a:lnTo>
                        <a:pt x="0" y="180"/>
                      </a:lnTo>
                      <a:lnTo>
                        <a:pt x="2960" y="180"/>
                      </a:lnTo>
                      <a:lnTo>
                        <a:pt x="296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55" name="Google Shape;1555;p36"/>
                <p:cNvSpPr/>
                <p:nvPr/>
              </p:nvSpPr>
              <p:spPr>
                <a:xfrm>
                  <a:off x="-673575" y="2793437"/>
                  <a:ext cx="229925" cy="13749"/>
                </a:xfrm>
                <a:custGeom>
                  <a:avLst/>
                  <a:gdLst/>
                  <a:ahLst/>
                  <a:cxnLst/>
                  <a:rect l="l" t="t" r="r" b="b"/>
                  <a:pathLst>
                    <a:path w="2960" h="177" extrusionOk="0">
                      <a:moveTo>
                        <a:pt x="0" y="0"/>
                      </a:moveTo>
                      <a:lnTo>
                        <a:pt x="0" y="176"/>
                      </a:lnTo>
                      <a:lnTo>
                        <a:pt x="2960" y="176"/>
                      </a:lnTo>
                      <a:lnTo>
                        <a:pt x="296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56" name="Google Shape;1556;p36"/>
                <p:cNvSpPr/>
                <p:nvPr/>
              </p:nvSpPr>
              <p:spPr>
                <a:xfrm>
                  <a:off x="-673575" y="2828315"/>
                  <a:ext cx="229925" cy="14060"/>
                </a:xfrm>
                <a:custGeom>
                  <a:avLst/>
                  <a:gdLst/>
                  <a:ahLst/>
                  <a:cxnLst/>
                  <a:rect l="l" t="t" r="r" b="b"/>
                  <a:pathLst>
                    <a:path w="2960" h="181" extrusionOk="0">
                      <a:moveTo>
                        <a:pt x="0" y="1"/>
                      </a:moveTo>
                      <a:lnTo>
                        <a:pt x="0" y="180"/>
                      </a:lnTo>
                      <a:lnTo>
                        <a:pt x="2960" y="180"/>
                      </a:lnTo>
                      <a:lnTo>
                        <a:pt x="2960"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57" name="Google Shape;1557;p36"/>
                <p:cNvSpPr/>
                <p:nvPr/>
              </p:nvSpPr>
              <p:spPr>
                <a:xfrm>
                  <a:off x="-673575" y="2863270"/>
                  <a:ext cx="341393" cy="13749"/>
                </a:xfrm>
                <a:custGeom>
                  <a:avLst/>
                  <a:gdLst/>
                  <a:ahLst/>
                  <a:cxnLst/>
                  <a:rect l="l" t="t" r="r" b="b"/>
                  <a:pathLst>
                    <a:path w="4395" h="177" extrusionOk="0">
                      <a:moveTo>
                        <a:pt x="0" y="1"/>
                      </a:moveTo>
                      <a:lnTo>
                        <a:pt x="0" y="177"/>
                      </a:lnTo>
                      <a:lnTo>
                        <a:pt x="4394" y="177"/>
                      </a:lnTo>
                      <a:lnTo>
                        <a:pt x="439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58" name="Google Shape;1558;p36"/>
                <p:cNvSpPr/>
                <p:nvPr/>
              </p:nvSpPr>
              <p:spPr>
                <a:xfrm>
                  <a:off x="-673575" y="2898226"/>
                  <a:ext cx="341393" cy="13749"/>
                </a:xfrm>
                <a:custGeom>
                  <a:avLst/>
                  <a:gdLst/>
                  <a:ahLst/>
                  <a:cxnLst/>
                  <a:rect l="l" t="t" r="r" b="b"/>
                  <a:pathLst>
                    <a:path w="4395" h="177" extrusionOk="0">
                      <a:moveTo>
                        <a:pt x="0" y="0"/>
                      </a:moveTo>
                      <a:lnTo>
                        <a:pt x="0" y="176"/>
                      </a:lnTo>
                      <a:lnTo>
                        <a:pt x="4394" y="176"/>
                      </a:lnTo>
                      <a:lnTo>
                        <a:pt x="439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59" name="Google Shape;1559;p36"/>
                <p:cNvSpPr/>
                <p:nvPr/>
              </p:nvSpPr>
              <p:spPr>
                <a:xfrm>
                  <a:off x="-673575" y="2932870"/>
                  <a:ext cx="341393" cy="13827"/>
                </a:xfrm>
                <a:custGeom>
                  <a:avLst/>
                  <a:gdLst/>
                  <a:ahLst/>
                  <a:cxnLst/>
                  <a:rect l="l" t="t" r="r" b="b"/>
                  <a:pathLst>
                    <a:path w="4395" h="178" extrusionOk="0">
                      <a:moveTo>
                        <a:pt x="0" y="1"/>
                      </a:moveTo>
                      <a:lnTo>
                        <a:pt x="0" y="177"/>
                      </a:lnTo>
                      <a:lnTo>
                        <a:pt x="4394" y="177"/>
                      </a:lnTo>
                      <a:lnTo>
                        <a:pt x="439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60" name="Google Shape;1560;p36"/>
                <p:cNvSpPr/>
                <p:nvPr/>
              </p:nvSpPr>
              <p:spPr>
                <a:xfrm>
                  <a:off x="-673575" y="2967825"/>
                  <a:ext cx="341393" cy="13749"/>
                </a:xfrm>
                <a:custGeom>
                  <a:avLst/>
                  <a:gdLst/>
                  <a:ahLst/>
                  <a:cxnLst/>
                  <a:rect l="l" t="t" r="r" b="b"/>
                  <a:pathLst>
                    <a:path w="4395" h="177" extrusionOk="0">
                      <a:moveTo>
                        <a:pt x="0" y="1"/>
                      </a:moveTo>
                      <a:lnTo>
                        <a:pt x="0" y="177"/>
                      </a:lnTo>
                      <a:lnTo>
                        <a:pt x="4394" y="177"/>
                      </a:lnTo>
                      <a:lnTo>
                        <a:pt x="439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61" name="Google Shape;1561;p36"/>
                <p:cNvSpPr/>
                <p:nvPr/>
              </p:nvSpPr>
              <p:spPr>
                <a:xfrm>
                  <a:off x="-673575" y="3002548"/>
                  <a:ext cx="341393" cy="13749"/>
                </a:xfrm>
                <a:custGeom>
                  <a:avLst/>
                  <a:gdLst/>
                  <a:ahLst/>
                  <a:cxnLst/>
                  <a:rect l="l" t="t" r="r" b="b"/>
                  <a:pathLst>
                    <a:path w="4395" h="177" extrusionOk="0">
                      <a:moveTo>
                        <a:pt x="0" y="0"/>
                      </a:moveTo>
                      <a:lnTo>
                        <a:pt x="0" y="176"/>
                      </a:lnTo>
                      <a:lnTo>
                        <a:pt x="4394" y="176"/>
                      </a:lnTo>
                      <a:lnTo>
                        <a:pt x="439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62" name="Google Shape;1562;p36"/>
                <p:cNvSpPr/>
                <p:nvPr/>
              </p:nvSpPr>
              <p:spPr>
                <a:xfrm>
                  <a:off x="-673575" y="3037503"/>
                  <a:ext cx="341393" cy="13749"/>
                </a:xfrm>
                <a:custGeom>
                  <a:avLst/>
                  <a:gdLst/>
                  <a:ahLst/>
                  <a:cxnLst/>
                  <a:rect l="l" t="t" r="r" b="b"/>
                  <a:pathLst>
                    <a:path w="4395" h="177" extrusionOk="0">
                      <a:moveTo>
                        <a:pt x="0" y="0"/>
                      </a:moveTo>
                      <a:lnTo>
                        <a:pt x="0" y="176"/>
                      </a:lnTo>
                      <a:lnTo>
                        <a:pt x="4394" y="176"/>
                      </a:lnTo>
                      <a:lnTo>
                        <a:pt x="439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63" name="Google Shape;1563;p36"/>
                <p:cNvSpPr/>
                <p:nvPr/>
              </p:nvSpPr>
              <p:spPr>
                <a:xfrm>
                  <a:off x="-673575" y="3072147"/>
                  <a:ext cx="341393" cy="13749"/>
                </a:xfrm>
                <a:custGeom>
                  <a:avLst/>
                  <a:gdLst/>
                  <a:ahLst/>
                  <a:cxnLst/>
                  <a:rect l="l" t="t" r="r" b="b"/>
                  <a:pathLst>
                    <a:path w="4395" h="177" extrusionOk="0">
                      <a:moveTo>
                        <a:pt x="0" y="1"/>
                      </a:moveTo>
                      <a:lnTo>
                        <a:pt x="0" y="177"/>
                      </a:lnTo>
                      <a:lnTo>
                        <a:pt x="4394" y="177"/>
                      </a:lnTo>
                      <a:lnTo>
                        <a:pt x="439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64" name="Google Shape;1564;p36"/>
                <p:cNvSpPr/>
                <p:nvPr/>
              </p:nvSpPr>
              <p:spPr>
                <a:xfrm>
                  <a:off x="-673575" y="3106870"/>
                  <a:ext cx="341393" cy="13982"/>
                </a:xfrm>
                <a:custGeom>
                  <a:avLst/>
                  <a:gdLst/>
                  <a:ahLst/>
                  <a:cxnLst/>
                  <a:rect l="l" t="t" r="r" b="b"/>
                  <a:pathLst>
                    <a:path w="4395" h="180" extrusionOk="0">
                      <a:moveTo>
                        <a:pt x="0" y="0"/>
                      </a:moveTo>
                      <a:lnTo>
                        <a:pt x="0" y="180"/>
                      </a:lnTo>
                      <a:lnTo>
                        <a:pt x="4394" y="180"/>
                      </a:lnTo>
                      <a:lnTo>
                        <a:pt x="439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65" name="Google Shape;1565;p36"/>
                <p:cNvSpPr/>
                <p:nvPr/>
              </p:nvSpPr>
              <p:spPr>
                <a:xfrm>
                  <a:off x="-673575" y="3141825"/>
                  <a:ext cx="341393" cy="13749"/>
                </a:xfrm>
                <a:custGeom>
                  <a:avLst/>
                  <a:gdLst/>
                  <a:ahLst/>
                  <a:cxnLst/>
                  <a:rect l="l" t="t" r="r" b="b"/>
                  <a:pathLst>
                    <a:path w="4395" h="177" extrusionOk="0">
                      <a:moveTo>
                        <a:pt x="0" y="0"/>
                      </a:moveTo>
                      <a:lnTo>
                        <a:pt x="0" y="176"/>
                      </a:lnTo>
                      <a:lnTo>
                        <a:pt x="4394" y="176"/>
                      </a:lnTo>
                      <a:lnTo>
                        <a:pt x="439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566" name="Google Shape;1566;p36"/>
              <p:cNvGrpSpPr/>
              <p:nvPr/>
            </p:nvGrpSpPr>
            <p:grpSpPr>
              <a:xfrm>
                <a:off x="1450897" y="883991"/>
                <a:ext cx="1937710" cy="862175"/>
                <a:chOff x="2078743" y="521710"/>
                <a:chExt cx="1142720" cy="508478"/>
              </a:xfrm>
            </p:grpSpPr>
            <p:sp>
              <p:nvSpPr>
                <p:cNvPr id="1567" name="Google Shape;1567;p36"/>
                <p:cNvSpPr/>
                <p:nvPr/>
              </p:nvSpPr>
              <p:spPr>
                <a:xfrm>
                  <a:off x="2162247" y="521710"/>
                  <a:ext cx="439111" cy="438878"/>
                </a:xfrm>
                <a:custGeom>
                  <a:avLst/>
                  <a:gdLst/>
                  <a:ahLst/>
                  <a:cxnLst/>
                  <a:rect l="l" t="t" r="r" b="b"/>
                  <a:pathLst>
                    <a:path w="5653" h="5650" extrusionOk="0">
                      <a:moveTo>
                        <a:pt x="1" y="1"/>
                      </a:moveTo>
                      <a:lnTo>
                        <a:pt x="1" y="5649"/>
                      </a:lnTo>
                      <a:lnTo>
                        <a:pt x="5653" y="5649"/>
                      </a:lnTo>
                      <a:lnTo>
                        <a:pt x="56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68" name="Google Shape;1568;p36"/>
                <p:cNvSpPr/>
                <p:nvPr/>
              </p:nvSpPr>
              <p:spPr>
                <a:xfrm>
                  <a:off x="2183531" y="542450"/>
                  <a:ext cx="397320" cy="397398"/>
                </a:xfrm>
                <a:custGeom>
                  <a:avLst/>
                  <a:gdLst/>
                  <a:ahLst/>
                  <a:cxnLst/>
                  <a:rect l="l" t="t" r="r" b="b"/>
                  <a:pathLst>
                    <a:path w="5115" h="5116" extrusionOk="0">
                      <a:moveTo>
                        <a:pt x="0" y="1"/>
                      </a:moveTo>
                      <a:lnTo>
                        <a:pt x="0" y="5115"/>
                      </a:lnTo>
                      <a:lnTo>
                        <a:pt x="5115" y="5115"/>
                      </a:lnTo>
                      <a:lnTo>
                        <a:pt x="5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69" name="Google Shape;1569;p36"/>
                <p:cNvSpPr/>
                <p:nvPr/>
              </p:nvSpPr>
              <p:spPr>
                <a:xfrm>
                  <a:off x="2245829" y="610884"/>
                  <a:ext cx="80940" cy="74570"/>
                </a:xfrm>
                <a:custGeom>
                  <a:avLst/>
                  <a:gdLst/>
                  <a:ahLst/>
                  <a:cxnLst/>
                  <a:rect l="l" t="t" r="r" b="b"/>
                  <a:pathLst>
                    <a:path w="1042" h="960" extrusionOk="0">
                      <a:moveTo>
                        <a:pt x="519" y="1"/>
                      </a:moveTo>
                      <a:cubicBezTo>
                        <a:pt x="488" y="1"/>
                        <a:pt x="457" y="4"/>
                        <a:pt x="425" y="10"/>
                      </a:cubicBezTo>
                      <a:cubicBezTo>
                        <a:pt x="236" y="48"/>
                        <a:pt x="85" y="199"/>
                        <a:pt x="51" y="387"/>
                      </a:cubicBezTo>
                      <a:cubicBezTo>
                        <a:pt x="1" y="645"/>
                        <a:pt x="170" y="897"/>
                        <a:pt x="428" y="950"/>
                      </a:cubicBezTo>
                      <a:cubicBezTo>
                        <a:pt x="459" y="956"/>
                        <a:pt x="489" y="959"/>
                        <a:pt x="519" y="959"/>
                      </a:cubicBezTo>
                      <a:cubicBezTo>
                        <a:pt x="744" y="959"/>
                        <a:pt x="947" y="800"/>
                        <a:pt x="991" y="573"/>
                      </a:cubicBezTo>
                      <a:cubicBezTo>
                        <a:pt x="1042" y="312"/>
                        <a:pt x="872" y="60"/>
                        <a:pt x="614" y="10"/>
                      </a:cubicBezTo>
                      <a:cubicBezTo>
                        <a:pt x="582" y="4"/>
                        <a:pt x="551" y="1"/>
                        <a:pt x="51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0" name="Google Shape;1570;p36"/>
                <p:cNvSpPr/>
                <p:nvPr/>
              </p:nvSpPr>
              <p:spPr>
                <a:xfrm>
                  <a:off x="2295698" y="675357"/>
                  <a:ext cx="284688" cy="160171"/>
                </a:xfrm>
                <a:custGeom>
                  <a:avLst/>
                  <a:gdLst/>
                  <a:ahLst/>
                  <a:cxnLst/>
                  <a:rect l="l" t="t" r="r" b="b"/>
                  <a:pathLst>
                    <a:path w="3665" h="2062" extrusionOk="0">
                      <a:moveTo>
                        <a:pt x="1831" y="1"/>
                      </a:moveTo>
                      <a:lnTo>
                        <a:pt x="0" y="2061"/>
                      </a:lnTo>
                      <a:lnTo>
                        <a:pt x="3664" y="2061"/>
                      </a:lnTo>
                      <a:lnTo>
                        <a:pt x="183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1" name="Google Shape;1571;p36"/>
                <p:cNvSpPr/>
                <p:nvPr/>
              </p:nvSpPr>
              <p:spPr>
                <a:xfrm>
                  <a:off x="2186249" y="731363"/>
                  <a:ext cx="235285" cy="104166"/>
                </a:xfrm>
                <a:custGeom>
                  <a:avLst/>
                  <a:gdLst/>
                  <a:ahLst/>
                  <a:cxnLst/>
                  <a:rect l="l" t="t" r="r" b="b"/>
                  <a:pathLst>
                    <a:path w="3029" h="1341" extrusionOk="0">
                      <a:moveTo>
                        <a:pt x="1513" y="0"/>
                      </a:moveTo>
                      <a:lnTo>
                        <a:pt x="0" y="1340"/>
                      </a:lnTo>
                      <a:lnTo>
                        <a:pt x="3029" y="1340"/>
                      </a:lnTo>
                      <a:lnTo>
                        <a:pt x="15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2" name="Google Shape;1572;p36"/>
                <p:cNvSpPr/>
                <p:nvPr/>
              </p:nvSpPr>
              <p:spPr>
                <a:xfrm>
                  <a:off x="2183531" y="835452"/>
                  <a:ext cx="397320" cy="104632"/>
                </a:xfrm>
                <a:custGeom>
                  <a:avLst/>
                  <a:gdLst/>
                  <a:ahLst/>
                  <a:cxnLst/>
                  <a:rect l="l" t="t" r="r" b="b"/>
                  <a:pathLst>
                    <a:path w="5115" h="1347" extrusionOk="0">
                      <a:moveTo>
                        <a:pt x="0" y="0"/>
                      </a:moveTo>
                      <a:lnTo>
                        <a:pt x="0" y="1346"/>
                      </a:lnTo>
                      <a:lnTo>
                        <a:pt x="5115" y="1346"/>
                      </a:lnTo>
                      <a:lnTo>
                        <a:pt x="51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3" name="Google Shape;1573;p36"/>
                <p:cNvSpPr/>
                <p:nvPr/>
              </p:nvSpPr>
              <p:spPr>
                <a:xfrm>
                  <a:off x="2782585" y="521710"/>
                  <a:ext cx="438878" cy="438878"/>
                </a:xfrm>
                <a:custGeom>
                  <a:avLst/>
                  <a:gdLst/>
                  <a:ahLst/>
                  <a:cxnLst/>
                  <a:rect l="l" t="t" r="r" b="b"/>
                  <a:pathLst>
                    <a:path w="5650" h="5650" extrusionOk="0">
                      <a:moveTo>
                        <a:pt x="1" y="1"/>
                      </a:moveTo>
                      <a:lnTo>
                        <a:pt x="1" y="5649"/>
                      </a:lnTo>
                      <a:lnTo>
                        <a:pt x="5649" y="5649"/>
                      </a:lnTo>
                      <a:lnTo>
                        <a:pt x="56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4" name="Google Shape;1574;p36"/>
                <p:cNvSpPr/>
                <p:nvPr/>
              </p:nvSpPr>
              <p:spPr>
                <a:xfrm>
                  <a:off x="2803325" y="542450"/>
                  <a:ext cx="397631" cy="397398"/>
                </a:xfrm>
                <a:custGeom>
                  <a:avLst/>
                  <a:gdLst/>
                  <a:ahLst/>
                  <a:cxnLst/>
                  <a:rect l="l" t="t" r="r" b="b"/>
                  <a:pathLst>
                    <a:path w="5119" h="5116" extrusionOk="0">
                      <a:moveTo>
                        <a:pt x="1" y="1"/>
                      </a:moveTo>
                      <a:lnTo>
                        <a:pt x="1" y="5115"/>
                      </a:lnTo>
                      <a:lnTo>
                        <a:pt x="5118" y="5115"/>
                      </a:lnTo>
                      <a:lnTo>
                        <a:pt x="51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5" name="Google Shape;1575;p36"/>
                <p:cNvSpPr/>
                <p:nvPr/>
              </p:nvSpPr>
              <p:spPr>
                <a:xfrm>
                  <a:off x="2861273" y="610884"/>
                  <a:ext cx="80940" cy="74570"/>
                </a:xfrm>
                <a:custGeom>
                  <a:avLst/>
                  <a:gdLst/>
                  <a:ahLst/>
                  <a:cxnLst/>
                  <a:rect l="l" t="t" r="r" b="b"/>
                  <a:pathLst>
                    <a:path w="1042" h="960" extrusionOk="0">
                      <a:moveTo>
                        <a:pt x="519" y="1"/>
                      </a:moveTo>
                      <a:cubicBezTo>
                        <a:pt x="488" y="1"/>
                        <a:pt x="456" y="4"/>
                        <a:pt x="425" y="10"/>
                      </a:cubicBezTo>
                      <a:cubicBezTo>
                        <a:pt x="236" y="48"/>
                        <a:pt x="85" y="199"/>
                        <a:pt x="51" y="387"/>
                      </a:cubicBezTo>
                      <a:cubicBezTo>
                        <a:pt x="0" y="645"/>
                        <a:pt x="167" y="897"/>
                        <a:pt x="428" y="950"/>
                      </a:cubicBezTo>
                      <a:cubicBezTo>
                        <a:pt x="459" y="956"/>
                        <a:pt x="489" y="959"/>
                        <a:pt x="519" y="959"/>
                      </a:cubicBezTo>
                      <a:cubicBezTo>
                        <a:pt x="743" y="959"/>
                        <a:pt x="944" y="800"/>
                        <a:pt x="988" y="573"/>
                      </a:cubicBezTo>
                      <a:cubicBezTo>
                        <a:pt x="1041" y="312"/>
                        <a:pt x="872" y="60"/>
                        <a:pt x="614" y="10"/>
                      </a:cubicBezTo>
                      <a:cubicBezTo>
                        <a:pt x="582" y="4"/>
                        <a:pt x="551" y="1"/>
                        <a:pt x="5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6" name="Google Shape;1576;p36"/>
                <p:cNvSpPr/>
                <p:nvPr/>
              </p:nvSpPr>
              <p:spPr>
                <a:xfrm>
                  <a:off x="2910831" y="675357"/>
                  <a:ext cx="285232" cy="160171"/>
                </a:xfrm>
                <a:custGeom>
                  <a:avLst/>
                  <a:gdLst/>
                  <a:ahLst/>
                  <a:cxnLst/>
                  <a:rect l="l" t="t" r="r" b="b"/>
                  <a:pathLst>
                    <a:path w="3672" h="2062" extrusionOk="0">
                      <a:moveTo>
                        <a:pt x="1834" y="1"/>
                      </a:moveTo>
                      <a:lnTo>
                        <a:pt x="1" y="2061"/>
                      </a:lnTo>
                      <a:lnTo>
                        <a:pt x="3671" y="2061"/>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7" name="Google Shape;1577;p36"/>
                <p:cNvSpPr/>
                <p:nvPr/>
              </p:nvSpPr>
              <p:spPr>
                <a:xfrm>
                  <a:off x="2801625" y="731376"/>
                  <a:ext cx="235122" cy="112875"/>
                </a:xfrm>
                <a:custGeom>
                  <a:avLst/>
                  <a:gdLst/>
                  <a:ahLst/>
                  <a:cxnLst/>
                  <a:rect l="l" t="t" r="r" b="b"/>
                  <a:pathLst>
                    <a:path w="3027" h="1341" extrusionOk="0">
                      <a:moveTo>
                        <a:pt x="1514" y="0"/>
                      </a:moveTo>
                      <a:lnTo>
                        <a:pt x="1" y="1340"/>
                      </a:lnTo>
                      <a:lnTo>
                        <a:pt x="3027" y="1340"/>
                      </a:lnTo>
                      <a:lnTo>
                        <a:pt x="15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8" name="Google Shape;1578;p36"/>
                <p:cNvSpPr/>
                <p:nvPr/>
              </p:nvSpPr>
              <p:spPr>
                <a:xfrm>
                  <a:off x="2796725" y="835450"/>
                  <a:ext cx="404228" cy="104625"/>
                </a:xfrm>
                <a:custGeom>
                  <a:avLst/>
                  <a:gdLst/>
                  <a:ahLst/>
                  <a:cxnLst/>
                  <a:rect l="l" t="t" r="r" b="b"/>
                  <a:pathLst>
                    <a:path w="5116" h="1347" extrusionOk="0">
                      <a:moveTo>
                        <a:pt x="1" y="0"/>
                      </a:moveTo>
                      <a:lnTo>
                        <a:pt x="1" y="1346"/>
                      </a:lnTo>
                      <a:lnTo>
                        <a:pt x="5115" y="1346"/>
                      </a:lnTo>
                      <a:lnTo>
                        <a:pt x="5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79" name="Google Shape;1579;p36"/>
                <p:cNvSpPr/>
                <p:nvPr/>
              </p:nvSpPr>
              <p:spPr>
                <a:xfrm>
                  <a:off x="2078743" y="591309"/>
                  <a:ext cx="438800" cy="438878"/>
                </a:xfrm>
                <a:custGeom>
                  <a:avLst/>
                  <a:gdLst/>
                  <a:ahLst/>
                  <a:cxnLst/>
                  <a:rect l="l" t="t" r="r" b="b"/>
                  <a:pathLst>
                    <a:path w="5649" h="5650" extrusionOk="0">
                      <a:moveTo>
                        <a:pt x="0" y="1"/>
                      </a:moveTo>
                      <a:lnTo>
                        <a:pt x="0" y="5650"/>
                      </a:lnTo>
                      <a:lnTo>
                        <a:pt x="5649" y="5650"/>
                      </a:lnTo>
                      <a:lnTo>
                        <a:pt x="56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80" name="Google Shape;1580;p36"/>
                <p:cNvSpPr/>
                <p:nvPr/>
              </p:nvSpPr>
              <p:spPr>
                <a:xfrm>
                  <a:off x="2099716" y="612593"/>
                  <a:ext cx="397320" cy="397320"/>
                </a:xfrm>
                <a:custGeom>
                  <a:avLst/>
                  <a:gdLst/>
                  <a:ahLst/>
                  <a:cxnLst/>
                  <a:rect l="l" t="t" r="r" b="b"/>
                  <a:pathLst>
                    <a:path w="5115" h="5115" extrusionOk="0">
                      <a:moveTo>
                        <a:pt x="1" y="1"/>
                      </a:moveTo>
                      <a:lnTo>
                        <a:pt x="1" y="5115"/>
                      </a:lnTo>
                      <a:lnTo>
                        <a:pt x="5115" y="5115"/>
                      </a:lnTo>
                      <a:lnTo>
                        <a:pt x="51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81" name="Google Shape;1581;p36"/>
                <p:cNvSpPr/>
                <p:nvPr/>
              </p:nvSpPr>
              <p:spPr>
                <a:xfrm>
                  <a:off x="2162014" y="680484"/>
                  <a:ext cx="80940" cy="74570"/>
                </a:xfrm>
                <a:custGeom>
                  <a:avLst/>
                  <a:gdLst/>
                  <a:ahLst/>
                  <a:cxnLst/>
                  <a:rect l="l" t="t" r="r" b="b"/>
                  <a:pathLst>
                    <a:path w="1042" h="960" extrusionOk="0">
                      <a:moveTo>
                        <a:pt x="520" y="1"/>
                      </a:moveTo>
                      <a:cubicBezTo>
                        <a:pt x="488" y="1"/>
                        <a:pt x="457" y="4"/>
                        <a:pt x="425" y="10"/>
                      </a:cubicBezTo>
                      <a:cubicBezTo>
                        <a:pt x="237" y="48"/>
                        <a:pt x="92" y="196"/>
                        <a:pt x="54" y="388"/>
                      </a:cubicBezTo>
                      <a:cubicBezTo>
                        <a:pt x="1" y="646"/>
                        <a:pt x="171" y="897"/>
                        <a:pt x="428" y="951"/>
                      </a:cubicBezTo>
                      <a:cubicBezTo>
                        <a:pt x="459" y="957"/>
                        <a:pt x="490" y="960"/>
                        <a:pt x="521" y="960"/>
                      </a:cubicBezTo>
                      <a:cubicBezTo>
                        <a:pt x="746" y="960"/>
                        <a:pt x="947" y="801"/>
                        <a:pt x="991" y="573"/>
                      </a:cubicBezTo>
                      <a:cubicBezTo>
                        <a:pt x="1042" y="312"/>
                        <a:pt x="875" y="61"/>
                        <a:pt x="614" y="10"/>
                      </a:cubicBezTo>
                      <a:cubicBezTo>
                        <a:pt x="583" y="4"/>
                        <a:pt x="551"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82" name="Google Shape;1582;p36"/>
                <p:cNvSpPr/>
                <p:nvPr/>
              </p:nvSpPr>
              <p:spPr>
                <a:xfrm>
                  <a:off x="2211883" y="745268"/>
                  <a:ext cx="284688" cy="159860"/>
                </a:xfrm>
                <a:custGeom>
                  <a:avLst/>
                  <a:gdLst/>
                  <a:ahLst/>
                  <a:cxnLst/>
                  <a:rect l="l" t="t" r="r" b="b"/>
                  <a:pathLst>
                    <a:path w="3665" h="2058" extrusionOk="0">
                      <a:moveTo>
                        <a:pt x="1834" y="0"/>
                      </a:moveTo>
                      <a:lnTo>
                        <a:pt x="0" y="2057"/>
                      </a:lnTo>
                      <a:lnTo>
                        <a:pt x="3665" y="2057"/>
                      </a:lnTo>
                      <a:lnTo>
                        <a:pt x="1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83" name="Google Shape;1583;p36"/>
                <p:cNvSpPr/>
                <p:nvPr/>
              </p:nvSpPr>
              <p:spPr>
                <a:xfrm>
                  <a:off x="2102668" y="800963"/>
                  <a:ext cx="235130" cy="104166"/>
                </a:xfrm>
                <a:custGeom>
                  <a:avLst/>
                  <a:gdLst/>
                  <a:ahLst/>
                  <a:cxnLst/>
                  <a:rect l="l" t="t" r="r" b="b"/>
                  <a:pathLst>
                    <a:path w="3027" h="1341" extrusionOk="0">
                      <a:moveTo>
                        <a:pt x="1513" y="1"/>
                      </a:moveTo>
                      <a:lnTo>
                        <a:pt x="0" y="1340"/>
                      </a:lnTo>
                      <a:lnTo>
                        <a:pt x="3026" y="1340"/>
                      </a:lnTo>
                      <a:lnTo>
                        <a:pt x="1513"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84" name="Google Shape;1584;p36"/>
                <p:cNvSpPr/>
                <p:nvPr/>
              </p:nvSpPr>
              <p:spPr>
                <a:xfrm>
                  <a:off x="2102668" y="800963"/>
                  <a:ext cx="235130" cy="104166"/>
                </a:xfrm>
                <a:custGeom>
                  <a:avLst/>
                  <a:gdLst/>
                  <a:ahLst/>
                  <a:cxnLst/>
                  <a:rect l="l" t="t" r="r" b="b"/>
                  <a:pathLst>
                    <a:path w="3027" h="1341" extrusionOk="0">
                      <a:moveTo>
                        <a:pt x="1513" y="1"/>
                      </a:moveTo>
                      <a:lnTo>
                        <a:pt x="0" y="1340"/>
                      </a:lnTo>
                      <a:lnTo>
                        <a:pt x="3026" y="1340"/>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585" name="Google Shape;1585;p36"/>
              <p:cNvGrpSpPr/>
              <p:nvPr/>
            </p:nvGrpSpPr>
            <p:grpSpPr>
              <a:xfrm>
                <a:off x="48888" y="2216702"/>
                <a:ext cx="1159461" cy="862167"/>
                <a:chOff x="-293548" y="1647938"/>
                <a:chExt cx="837519" cy="622818"/>
              </a:xfrm>
            </p:grpSpPr>
            <p:sp>
              <p:nvSpPr>
                <p:cNvPr id="1586" name="Google Shape;1586;p36"/>
                <p:cNvSpPr/>
                <p:nvPr/>
              </p:nvSpPr>
              <p:spPr>
                <a:xfrm>
                  <a:off x="-293548" y="1647938"/>
                  <a:ext cx="837519" cy="622818"/>
                </a:xfrm>
                <a:custGeom>
                  <a:avLst/>
                  <a:gdLst/>
                  <a:ahLst/>
                  <a:cxnLst/>
                  <a:rect l="l" t="t" r="r" b="b"/>
                  <a:pathLst>
                    <a:path w="10782" h="8018" extrusionOk="0">
                      <a:moveTo>
                        <a:pt x="9530" y="1"/>
                      </a:moveTo>
                      <a:lnTo>
                        <a:pt x="0" y="1756"/>
                      </a:lnTo>
                      <a:lnTo>
                        <a:pt x="1252" y="8018"/>
                      </a:lnTo>
                      <a:lnTo>
                        <a:pt x="10782" y="6263"/>
                      </a:lnTo>
                      <a:lnTo>
                        <a:pt x="9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87" name="Google Shape;1587;p36"/>
                <p:cNvSpPr/>
                <p:nvPr/>
              </p:nvSpPr>
              <p:spPr>
                <a:xfrm>
                  <a:off x="-256961" y="1683826"/>
                  <a:ext cx="764347" cy="551044"/>
                </a:xfrm>
                <a:custGeom>
                  <a:avLst/>
                  <a:gdLst/>
                  <a:ahLst/>
                  <a:cxnLst/>
                  <a:rect l="l" t="t" r="r" b="b"/>
                  <a:pathLst>
                    <a:path w="9840" h="7094" extrusionOk="0">
                      <a:moveTo>
                        <a:pt x="8741" y="1"/>
                      </a:moveTo>
                      <a:lnTo>
                        <a:pt x="1" y="1614"/>
                      </a:lnTo>
                      <a:lnTo>
                        <a:pt x="1099" y="7093"/>
                      </a:lnTo>
                      <a:lnTo>
                        <a:pt x="9839" y="5483"/>
                      </a:lnTo>
                      <a:lnTo>
                        <a:pt x="87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88" name="Google Shape;1588;p36"/>
                <p:cNvSpPr/>
                <p:nvPr/>
              </p:nvSpPr>
              <p:spPr>
                <a:xfrm>
                  <a:off x="-176098" y="1843144"/>
                  <a:ext cx="162113" cy="147820"/>
                </a:xfrm>
                <a:custGeom>
                  <a:avLst/>
                  <a:gdLst/>
                  <a:ahLst/>
                  <a:cxnLst/>
                  <a:rect l="l" t="t" r="r" b="b"/>
                  <a:pathLst>
                    <a:path w="2087" h="1903" extrusionOk="0">
                      <a:moveTo>
                        <a:pt x="1048" y="1"/>
                      </a:moveTo>
                      <a:cubicBezTo>
                        <a:pt x="986" y="1"/>
                        <a:pt x="923" y="7"/>
                        <a:pt x="860" y="19"/>
                      </a:cubicBezTo>
                      <a:cubicBezTo>
                        <a:pt x="344" y="107"/>
                        <a:pt x="1" y="595"/>
                        <a:pt x="89" y="1108"/>
                      </a:cubicBezTo>
                      <a:cubicBezTo>
                        <a:pt x="92" y="1111"/>
                        <a:pt x="92" y="1120"/>
                        <a:pt x="92" y="1127"/>
                      </a:cubicBezTo>
                      <a:cubicBezTo>
                        <a:pt x="189" y="1584"/>
                        <a:pt x="592" y="1902"/>
                        <a:pt x="1043" y="1902"/>
                      </a:cubicBezTo>
                      <a:cubicBezTo>
                        <a:pt x="1104" y="1902"/>
                        <a:pt x="1166" y="1896"/>
                        <a:pt x="1228" y="1885"/>
                      </a:cubicBezTo>
                      <a:cubicBezTo>
                        <a:pt x="1743" y="1800"/>
                        <a:pt x="2086" y="1309"/>
                        <a:pt x="1998" y="796"/>
                      </a:cubicBezTo>
                      <a:cubicBezTo>
                        <a:pt x="1998" y="790"/>
                        <a:pt x="1995" y="784"/>
                        <a:pt x="1995" y="777"/>
                      </a:cubicBezTo>
                      <a:cubicBezTo>
                        <a:pt x="1898" y="319"/>
                        <a:pt x="1498" y="1"/>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89" name="Google Shape;1589;p36"/>
                <p:cNvSpPr/>
                <p:nvPr/>
              </p:nvSpPr>
              <p:spPr>
                <a:xfrm>
                  <a:off x="39381" y="1842445"/>
                  <a:ext cx="467463" cy="354287"/>
                </a:xfrm>
                <a:custGeom>
                  <a:avLst/>
                  <a:gdLst/>
                  <a:ahLst/>
                  <a:cxnLst/>
                  <a:rect l="l" t="t" r="r" b="b"/>
                  <a:pathLst>
                    <a:path w="6018" h="4561" extrusionOk="0">
                      <a:moveTo>
                        <a:pt x="2212" y="0"/>
                      </a:moveTo>
                      <a:lnTo>
                        <a:pt x="1" y="4561"/>
                      </a:lnTo>
                      <a:lnTo>
                        <a:pt x="1" y="4561"/>
                      </a:lnTo>
                      <a:lnTo>
                        <a:pt x="6018" y="3450"/>
                      </a:lnTo>
                      <a:lnTo>
                        <a:pt x="22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90" name="Google Shape;1590;p36"/>
                <p:cNvSpPr/>
                <p:nvPr/>
              </p:nvSpPr>
              <p:spPr>
                <a:xfrm>
                  <a:off x="-144095" y="1992442"/>
                  <a:ext cx="386368" cy="238237"/>
                </a:xfrm>
                <a:custGeom>
                  <a:avLst/>
                  <a:gdLst/>
                  <a:ahLst/>
                  <a:cxnLst/>
                  <a:rect l="l" t="t" r="r" b="b"/>
                  <a:pathLst>
                    <a:path w="4974" h="3067" extrusionOk="0">
                      <a:moveTo>
                        <a:pt x="1970" y="0"/>
                      </a:moveTo>
                      <a:lnTo>
                        <a:pt x="1" y="3067"/>
                      </a:lnTo>
                      <a:lnTo>
                        <a:pt x="4974" y="2148"/>
                      </a:lnTo>
                      <a:lnTo>
                        <a:pt x="19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591" name="Google Shape;1591;p36"/>
              <p:cNvGrpSpPr/>
              <p:nvPr/>
            </p:nvGrpSpPr>
            <p:grpSpPr>
              <a:xfrm flipH="1">
                <a:off x="766262" y="1039962"/>
                <a:ext cx="907932" cy="1081475"/>
                <a:chOff x="3485727" y="1682661"/>
                <a:chExt cx="711992" cy="848083"/>
              </a:xfrm>
            </p:grpSpPr>
            <p:sp>
              <p:nvSpPr>
                <p:cNvPr id="1592" name="Google Shape;1592;p36"/>
                <p:cNvSpPr/>
                <p:nvPr/>
              </p:nvSpPr>
              <p:spPr>
                <a:xfrm>
                  <a:off x="3489145" y="1685845"/>
                  <a:ext cx="707331" cy="842412"/>
                </a:xfrm>
                <a:custGeom>
                  <a:avLst/>
                  <a:gdLst/>
                  <a:ahLst/>
                  <a:cxnLst/>
                  <a:rect l="l" t="t" r="r" b="b"/>
                  <a:pathLst>
                    <a:path w="9106" h="10845" extrusionOk="0">
                      <a:moveTo>
                        <a:pt x="3228" y="0"/>
                      </a:moveTo>
                      <a:lnTo>
                        <a:pt x="1" y="8329"/>
                      </a:lnTo>
                      <a:lnTo>
                        <a:pt x="6489" y="10845"/>
                      </a:lnTo>
                      <a:lnTo>
                        <a:pt x="9106" y="4098"/>
                      </a:lnTo>
                      <a:lnTo>
                        <a:pt x="8046" y="1865"/>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93" name="Google Shape;1593;p36"/>
                <p:cNvSpPr/>
                <p:nvPr/>
              </p:nvSpPr>
              <p:spPr>
                <a:xfrm>
                  <a:off x="3485727" y="1682661"/>
                  <a:ext cx="711992" cy="848083"/>
                </a:xfrm>
                <a:custGeom>
                  <a:avLst/>
                  <a:gdLst/>
                  <a:ahLst/>
                  <a:cxnLst/>
                  <a:rect l="l" t="t" r="r" b="b"/>
                  <a:pathLst>
                    <a:path w="9166" h="10918" extrusionOk="0">
                      <a:moveTo>
                        <a:pt x="3246" y="0"/>
                      </a:moveTo>
                      <a:lnTo>
                        <a:pt x="3196" y="129"/>
                      </a:lnTo>
                      <a:lnTo>
                        <a:pt x="3259" y="154"/>
                      </a:lnTo>
                      <a:lnTo>
                        <a:pt x="3287" y="91"/>
                      </a:lnTo>
                      <a:lnTo>
                        <a:pt x="3322" y="104"/>
                      </a:lnTo>
                      <a:lnTo>
                        <a:pt x="3347" y="41"/>
                      </a:lnTo>
                      <a:lnTo>
                        <a:pt x="3246" y="0"/>
                      </a:lnTo>
                      <a:close/>
                      <a:moveTo>
                        <a:pt x="3514" y="101"/>
                      </a:moveTo>
                      <a:lnTo>
                        <a:pt x="3492" y="167"/>
                      </a:lnTo>
                      <a:lnTo>
                        <a:pt x="3662" y="230"/>
                      </a:lnTo>
                      <a:lnTo>
                        <a:pt x="3684" y="167"/>
                      </a:lnTo>
                      <a:lnTo>
                        <a:pt x="3514" y="101"/>
                      </a:lnTo>
                      <a:close/>
                      <a:moveTo>
                        <a:pt x="3850" y="227"/>
                      </a:moveTo>
                      <a:lnTo>
                        <a:pt x="3825" y="293"/>
                      </a:lnTo>
                      <a:lnTo>
                        <a:pt x="3995" y="356"/>
                      </a:lnTo>
                      <a:lnTo>
                        <a:pt x="4017" y="293"/>
                      </a:lnTo>
                      <a:lnTo>
                        <a:pt x="3850" y="227"/>
                      </a:lnTo>
                      <a:close/>
                      <a:moveTo>
                        <a:pt x="3133" y="293"/>
                      </a:moveTo>
                      <a:lnTo>
                        <a:pt x="3070" y="459"/>
                      </a:lnTo>
                      <a:lnTo>
                        <a:pt x="3133" y="484"/>
                      </a:lnTo>
                      <a:lnTo>
                        <a:pt x="3196" y="315"/>
                      </a:lnTo>
                      <a:lnTo>
                        <a:pt x="3133" y="293"/>
                      </a:lnTo>
                      <a:close/>
                      <a:moveTo>
                        <a:pt x="4184" y="359"/>
                      </a:moveTo>
                      <a:lnTo>
                        <a:pt x="4159" y="422"/>
                      </a:lnTo>
                      <a:lnTo>
                        <a:pt x="4328" y="484"/>
                      </a:lnTo>
                      <a:lnTo>
                        <a:pt x="4354" y="422"/>
                      </a:lnTo>
                      <a:lnTo>
                        <a:pt x="4184" y="359"/>
                      </a:lnTo>
                      <a:close/>
                      <a:moveTo>
                        <a:pt x="4517" y="488"/>
                      </a:moveTo>
                      <a:lnTo>
                        <a:pt x="4495" y="551"/>
                      </a:lnTo>
                      <a:lnTo>
                        <a:pt x="4662" y="613"/>
                      </a:lnTo>
                      <a:lnTo>
                        <a:pt x="4687" y="551"/>
                      </a:lnTo>
                      <a:lnTo>
                        <a:pt x="4517" y="488"/>
                      </a:lnTo>
                      <a:close/>
                      <a:moveTo>
                        <a:pt x="4857" y="617"/>
                      </a:moveTo>
                      <a:lnTo>
                        <a:pt x="4832" y="679"/>
                      </a:lnTo>
                      <a:lnTo>
                        <a:pt x="5001" y="742"/>
                      </a:lnTo>
                      <a:lnTo>
                        <a:pt x="5023" y="679"/>
                      </a:lnTo>
                      <a:lnTo>
                        <a:pt x="4857" y="617"/>
                      </a:lnTo>
                      <a:close/>
                      <a:moveTo>
                        <a:pt x="3004" y="626"/>
                      </a:moveTo>
                      <a:lnTo>
                        <a:pt x="2941" y="796"/>
                      </a:lnTo>
                      <a:lnTo>
                        <a:pt x="3004" y="818"/>
                      </a:lnTo>
                      <a:lnTo>
                        <a:pt x="3067" y="648"/>
                      </a:lnTo>
                      <a:lnTo>
                        <a:pt x="3004" y="626"/>
                      </a:lnTo>
                      <a:close/>
                      <a:moveTo>
                        <a:pt x="5190" y="746"/>
                      </a:moveTo>
                      <a:lnTo>
                        <a:pt x="5165" y="808"/>
                      </a:lnTo>
                      <a:lnTo>
                        <a:pt x="5335" y="875"/>
                      </a:lnTo>
                      <a:lnTo>
                        <a:pt x="5357" y="808"/>
                      </a:lnTo>
                      <a:lnTo>
                        <a:pt x="5190" y="746"/>
                      </a:lnTo>
                      <a:close/>
                      <a:moveTo>
                        <a:pt x="5524" y="875"/>
                      </a:moveTo>
                      <a:lnTo>
                        <a:pt x="5502" y="937"/>
                      </a:lnTo>
                      <a:lnTo>
                        <a:pt x="5668" y="1003"/>
                      </a:lnTo>
                      <a:lnTo>
                        <a:pt x="5693" y="937"/>
                      </a:lnTo>
                      <a:lnTo>
                        <a:pt x="5524" y="875"/>
                      </a:lnTo>
                      <a:close/>
                      <a:moveTo>
                        <a:pt x="5863" y="1010"/>
                      </a:moveTo>
                      <a:lnTo>
                        <a:pt x="5838" y="1073"/>
                      </a:lnTo>
                      <a:lnTo>
                        <a:pt x="6008" y="1136"/>
                      </a:lnTo>
                      <a:lnTo>
                        <a:pt x="6030" y="1073"/>
                      </a:lnTo>
                      <a:lnTo>
                        <a:pt x="5863" y="1010"/>
                      </a:lnTo>
                      <a:close/>
                      <a:moveTo>
                        <a:pt x="2878" y="963"/>
                      </a:moveTo>
                      <a:lnTo>
                        <a:pt x="2816" y="1132"/>
                      </a:lnTo>
                      <a:lnTo>
                        <a:pt x="2878" y="1158"/>
                      </a:lnTo>
                      <a:lnTo>
                        <a:pt x="2941" y="988"/>
                      </a:lnTo>
                      <a:lnTo>
                        <a:pt x="2878" y="963"/>
                      </a:lnTo>
                      <a:close/>
                      <a:moveTo>
                        <a:pt x="6197" y="1136"/>
                      </a:moveTo>
                      <a:lnTo>
                        <a:pt x="6171" y="1198"/>
                      </a:lnTo>
                      <a:lnTo>
                        <a:pt x="6341" y="1268"/>
                      </a:lnTo>
                      <a:lnTo>
                        <a:pt x="6366" y="1202"/>
                      </a:lnTo>
                      <a:lnTo>
                        <a:pt x="6197" y="1136"/>
                      </a:lnTo>
                      <a:close/>
                      <a:moveTo>
                        <a:pt x="6530" y="1271"/>
                      </a:moveTo>
                      <a:lnTo>
                        <a:pt x="6508" y="1334"/>
                      </a:lnTo>
                      <a:lnTo>
                        <a:pt x="6675" y="1397"/>
                      </a:lnTo>
                      <a:lnTo>
                        <a:pt x="6700" y="1334"/>
                      </a:lnTo>
                      <a:lnTo>
                        <a:pt x="6530" y="1271"/>
                      </a:lnTo>
                      <a:close/>
                      <a:moveTo>
                        <a:pt x="2749" y="1299"/>
                      </a:moveTo>
                      <a:lnTo>
                        <a:pt x="2687" y="1466"/>
                      </a:lnTo>
                      <a:lnTo>
                        <a:pt x="2749" y="1491"/>
                      </a:lnTo>
                      <a:lnTo>
                        <a:pt x="2812" y="1321"/>
                      </a:lnTo>
                      <a:lnTo>
                        <a:pt x="2749" y="1299"/>
                      </a:lnTo>
                      <a:close/>
                      <a:moveTo>
                        <a:pt x="6863" y="1397"/>
                      </a:moveTo>
                      <a:lnTo>
                        <a:pt x="6841" y="1460"/>
                      </a:lnTo>
                      <a:lnTo>
                        <a:pt x="7011" y="1526"/>
                      </a:lnTo>
                      <a:lnTo>
                        <a:pt x="7030" y="1463"/>
                      </a:lnTo>
                      <a:lnTo>
                        <a:pt x="6863" y="1397"/>
                      </a:lnTo>
                      <a:close/>
                      <a:moveTo>
                        <a:pt x="7200" y="1529"/>
                      </a:moveTo>
                      <a:lnTo>
                        <a:pt x="7175" y="1592"/>
                      </a:lnTo>
                      <a:lnTo>
                        <a:pt x="7345" y="1655"/>
                      </a:lnTo>
                      <a:lnTo>
                        <a:pt x="7367" y="1592"/>
                      </a:lnTo>
                      <a:lnTo>
                        <a:pt x="7200" y="1529"/>
                      </a:lnTo>
                      <a:close/>
                      <a:moveTo>
                        <a:pt x="7533" y="1655"/>
                      </a:moveTo>
                      <a:lnTo>
                        <a:pt x="7508" y="1717"/>
                      </a:lnTo>
                      <a:lnTo>
                        <a:pt x="7678" y="1780"/>
                      </a:lnTo>
                      <a:lnTo>
                        <a:pt x="7697" y="1721"/>
                      </a:lnTo>
                      <a:lnTo>
                        <a:pt x="7533" y="1655"/>
                      </a:lnTo>
                      <a:close/>
                      <a:moveTo>
                        <a:pt x="2617" y="1632"/>
                      </a:moveTo>
                      <a:lnTo>
                        <a:pt x="2554" y="1802"/>
                      </a:lnTo>
                      <a:lnTo>
                        <a:pt x="2617" y="1824"/>
                      </a:lnTo>
                      <a:lnTo>
                        <a:pt x="2680" y="1655"/>
                      </a:lnTo>
                      <a:lnTo>
                        <a:pt x="2617" y="1632"/>
                      </a:lnTo>
                      <a:close/>
                      <a:moveTo>
                        <a:pt x="7867" y="1790"/>
                      </a:moveTo>
                      <a:lnTo>
                        <a:pt x="7845" y="1853"/>
                      </a:lnTo>
                      <a:lnTo>
                        <a:pt x="8011" y="1916"/>
                      </a:lnTo>
                      <a:lnTo>
                        <a:pt x="8037" y="1853"/>
                      </a:lnTo>
                      <a:lnTo>
                        <a:pt x="7867" y="1790"/>
                      </a:lnTo>
                      <a:close/>
                      <a:moveTo>
                        <a:pt x="2488" y="1969"/>
                      </a:moveTo>
                      <a:lnTo>
                        <a:pt x="2425" y="2139"/>
                      </a:lnTo>
                      <a:lnTo>
                        <a:pt x="2488" y="2164"/>
                      </a:lnTo>
                      <a:lnTo>
                        <a:pt x="2551" y="1994"/>
                      </a:lnTo>
                      <a:lnTo>
                        <a:pt x="2488" y="1969"/>
                      </a:lnTo>
                      <a:close/>
                      <a:moveTo>
                        <a:pt x="8172" y="1994"/>
                      </a:moveTo>
                      <a:lnTo>
                        <a:pt x="8109" y="2023"/>
                      </a:lnTo>
                      <a:lnTo>
                        <a:pt x="8184" y="2183"/>
                      </a:lnTo>
                      <a:lnTo>
                        <a:pt x="8247" y="2155"/>
                      </a:lnTo>
                      <a:lnTo>
                        <a:pt x="8172" y="1994"/>
                      </a:lnTo>
                      <a:close/>
                      <a:moveTo>
                        <a:pt x="2359" y="2302"/>
                      </a:moveTo>
                      <a:lnTo>
                        <a:pt x="2297" y="2472"/>
                      </a:lnTo>
                      <a:lnTo>
                        <a:pt x="2359" y="2497"/>
                      </a:lnTo>
                      <a:lnTo>
                        <a:pt x="2422" y="2328"/>
                      </a:lnTo>
                      <a:lnTo>
                        <a:pt x="2359" y="2302"/>
                      </a:lnTo>
                      <a:close/>
                      <a:moveTo>
                        <a:pt x="8326" y="2321"/>
                      </a:moveTo>
                      <a:lnTo>
                        <a:pt x="8263" y="2346"/>
                      </a:lnTo>
                      <a:lnTo>
                        <a:pt x="8339" y="2510"/>
                      </a:lnTo>
                      <a:lnTo>
                        <a:pt x="8401" y="2482"/>
                      </a:lnTo>
                      <a:lnTo>
                        <a:pt x="8326" y="2321"/>
                      </a:lnTo>
                      <a:close/>
                      <a:moveTo>
                        <a:pt x="2230" y="2639"/>
                      </a:moveTo>
                      <a:lnTo>
                        <a:pt x="2168" y="2809"/>
                      </a:lnTo>
                      <a:lnTo>
                        <a:pt x="2230" y="2831"/>
                      </a:lnTo>
                      <a:lnTo>
                        <a:pt x="2290" y="2661"/>
                      </a:lnTo>
                      <a:lnTo>
                        <a:pt x="2230" y="2639"/>
                      </a:lnTo>
                      <a:close/>
                      <a:moveTo>
                        <a:pt x="8480" y="2642"/>
                      </a:moveTo>
                      <a:lnTo>
                        <a:pt x="8417" y="2670"/>
                      </a:lnTo>
                      <a:lnTo>
                        <a:pt x="8493" y="2831"/>
                      </a:lnTo>
                      <a:lnTo>
                        <a:pt x="8556" y="2803"/>
                      </a:lnTo>
                      <a:lnTo>
                        <a:pt x="8480" y="2642"/>
                      </a:lnTo>
                      <a:close/>
                      <a:moveTo>
                        <a:pt x="8634" y="2969"/>
                      </a:moveTo>
                      <a:lnTo>
                        <a:pt x="8571" y="2998"/>
                      </a:lnTo>
                      <a:lnTo>
                        <a:pt x="8647" y="3158"/>
                      </a:lnTo>
                      <a:lnTo>
                        <a:pt x="8710" y="3130"/>
                      </a:lnTo>
                      <a:lnTo>
                        <a:pt x="8634" y="2969"/>
                      </a:lnTo>
                      <a:close/>
                      <a:moveTo>
                        <a:pt x="2098" y="2972"/>
                      </a:moveTo>
                      <a:lnTo>
                        <a:pt x="2032" y="3142"/>
                      </a:lnTo>
                      <a:lnTo>
                        <a:pt x="2095" y="3164"/>
                      </a:lnTo>
                      <a:lnTo>
                        <a:pt x="2161" y="2998"/>
                      </a:lnTo>
                      <a:lnTo>
                        <a:pt x="2098" y="2972"/>
                      </a:lnTo>
                      <a:close/>
                      <a:moveTo>
                        <a:pt x="8779" y="3290"/>
                      </a:moveTo>
                      <a:lnTo>
                        <a:pt x="8719" y="3318"/>
                      </a:lnTo>
                      <a:lnTo>
                        <a:pt x="8795" y="3479"/>
                      </a:lnTo>
                      <a:lnTo>
                        <a:pt x="8857" y="3454"/>
                      </a:lnTo>
                      <a:lnTo>
                        <a:pt x="8779" y="3290"/>
                      </a:lnTo>
                      <a:close/>
                      <a:moveTo>
                        <a:pt x="1966" y="3306"/>
                      </a:moveTo>
                      <a:lnTo>
                        <a:pt x="1903" y="3476"/>
                      </a:lnTo>
                      <a:lnTo>
                        <a:pt x="1966" y="3501"/>
                      </a:lnTo>
                      <a:lnTo>
                        <a:pt x="2029" y="3331"/>
                      </a:lnTo>
                      <a:lnTo>
                        <a:pt x="1966" y="3306"/>
                      </a:lnTo>
                      <a:close/>
                      <a:moveTo>
                        <a:pt x="8933" y="3614"/>
                      </a:moveTo>
                      <a:lnTo>
                        <a:pt x="8873" y="3639"/>
                      </a:lnTo>
                      <a:lnTo>
                        <a:pt x="8949" y="3803"/>
                      </a:lnTo>
                      <a:lnTo>
                        <a:pt x="9012" y="3774"/>
                      </a:lnTo>
                      <a:lnTo>
                        <a:pt x="8933" y="3614"/>
                      </a:lnTo>
                      <a:close/>
                      <a:moveTo>
                        <a:pt x="1840" y="3639"/>
                      </a:moveTo>
                      <a:lnTo>
                        <a:pt x="1774" y="3809"/>
                      </a:lnTo>
                      <a:lnTo>
                        <a:pt x="1837" y="3834"/>
                      </a:lnTo>
                      <a:lnTo>
                        <a:pt x="1903" y="3664"/>
                      </a:lnTo>
                      <a:lnTo>
                        <a:pt x="1840" y="3639"/>
                      </a:lnTo>
                      <a:close/>
                      <a:moveTo>
                        <a:pt x="9087" y="3941"/>
                      </a:moveTo>
                      <a:lnTo>
                        <a:pt x="9027" y="3966"/>
                      </a:lnTo>
                      <a:lnTo>
                        <a:pt x="9103" y="4130"/>
                      </a:lnTo>
                      <a:lnTo>
                        <a:pt x="9166" y="4101"/>
                      </a:lnTo>
                      <a:lnTo>
                        <a:pt x="9087" y="3941"/>
                      </a:lnTo>
                      <a:close/>
                      <a:moveTo>
                        <a:pt x="1712" y="3976"/>
                      </a:moveTo>
                      <a:lnTo>
                        <a:pt x="1649" y="4146"/>
                      </a:lnTo>
                      <a:lnTo>
                        <a:pt x="1712" y="4168"/>
                      </a:lnTo>
                      <a:lnTo>
                        <a:pt x="1774" y="3998"/>
                      </a:lnTo>
                      <a:lnTo>
                        <a:pt x="1712" y="3976"/>
                      </a:lnTo>
                      <a:close/>
                      <a:moveTo>
                        <a:pt x="9059" y="4265"/>
                      </a:moveTo>
                      <a:lnTo>
                        <a:pt x="8996" y="4435"/>
                      </a:lnTo>
                      <a:lnTo>
                        <a:pt x="9059" y="4460"/>
                      </a:lnTo>
                      <a:lnTo>
                        <a:pt x="9122" y="4290"/>
                      </a:lnTo>
                      <a:lnTo>
                        <a:pt x="9059" y="4265"/>
                      </a:lnTo>
                      <a:close/>
                      <a:moveTo>
                        <a:pt x="1586" y="4309"/>
                      </a:moveTo>
                      <a:lnTo>
                        <a:pt x="1517" y="4479"/>
                      </a:lnTo>
                      <a:lnTo>
                        <a:pt x="1579" y="4501"/>
                      </a:lnTo>
                      <a:lnTo>
                        <a:pt x="1649" y="4334"/>
                      </a:lnTo>
                      <a:lnTo>
                        <a:pt x="1586" y="4309"/>
                      </a:lnTo>
                      <a:close/>
                      <a:moveTo>
                        <a:pt x="8933" y="4608"/>
                      </a:moveTo>
                      <a:lnTo>
                        <a:pt x="8867" y="4778"/>
                      </a:lnTo>
                      <a:lnTo>
                        <a:pt x="8930" y="4800"/>
                      </a:lnTo>
                      <a:lnTo>
                        <a:pt x="8996" y="4630"/>
                      </a:lnTo>
                      <a:lnTo>
                        <a:pt x="8933" y="4608"/>
                      </a:lnTo>
                      <a:close/>
                      <a:moveTo>
                        <a:pt x="1450" y="4652"/>
                      </a:moveTo>
                      <a:lnTo>
                        <a:pt x="1388" y="4819"/>
                      </a:lnTo>
                      <a:lnTo>
                        <a:pt x="1450" y="4844"/>
                      </a:lnTo>
                      <a:lnTo>
                        <a:pt x="1513" y="4674"/>
                      </a:lnTo>
                      <a:lnTo>
                        <a:pt x="1450" y="4652"/>
                      </a:lnTo>
                      <a:close/>
                      <a:moveTo>
                        <a:pt x="8804" y="4941"/>
                      </a:moveTo>
                      <a:lnTo>
                        <a:pt x="8741" y="5111"/>
                      </a:lnTo>
                      <a:lnTo>
                        <a:pt x="8804" y="5133"/>
                      </a:lnTo>
                      <a:lnTo>
                        <a:pt x="8867" y="4966"/>
                      </a:lnTo>
                      <a:lnTo>
                        <a:pt x="8804" y="4941"/>
                      </a:lnTo>
                      <a:close/>
                      <a:moveTo>
                        <a:pt x="1322" y="4985"/>
                      </a:moveTo>
                      <a:lnTo>
                        <a:pt x="1259" y="5155"/>
                      </a:lnTo>
                      <a:lnTo>
                        <a:pt x="1322" y="5177"/>
                      </a:lnTo>
                      <a:lnTo>
                        <a:pt x="1384" y="5010"/>
                      </a:lnTo>
                      <a:lnTo>
                        <a:pt x="1322" y="4985"/>
                      </a:lnTo>
                      <a:close/>
                      <a:moveTo>
                        <a:pt x="8672" y="5278"/>
                      </a:moveTo>
                      <a:lnTo>
                        <a:pt x="8606" y="5445"/>
                      </a:lnTo>
                      <a:lnTo>
                        <a:pt x="8669" y="5470"/>
                      </a:lnTo>
                      <a:lnTo>
                        <a:pt x="8735" y="5300"/>
                      </a:lnTo>
                      <a:lnTo>
                        <a:pt x="8672" y="5278"/>
                      </a:lnTo>
                      <a:close/>
                      <a:moveTo>
                        <a:pt x="1193" y="5319"/>
                      </a:moveTo>
                      <a:lnTo>
                        <a:pt x="1130" y="5489"/>
                      </a:lnTo>
                      <a:lnTo>
                        <a:pt x="1193" y="5514"/>
                      </a:lnTo>
                      <a:lnTo>
                        <a:pt x="1255" y="5344"/>
                      </a:lnTo>
                      <a:lnTo>
                        <a:pt x="1193" y="5319"/>
                      </a:lnTo>
                      <a:close/>
                      <a:moveTo>
                        <a:pt x="8543" y="5614"/>
                      </a:moveTo>
                      <a:lnTo>
                        <a:pt x="8480" y="5784"/>
                      </a:lnTo>
                      <a:lnTo>
                        <a:pt x="8543" y="5806"/>
                      </a:lnTo>
                      <a:lnTo>
                        <a:pt x="8606" y="5640"/>
                      </a:lnTo>
                      <a:lnTo>
                        <a:pt x="8543" y="5614"/>
                      </a:lnTo>
                      <a:close/>
                      <a:moveTo>
                        <a:pt x="1060" y="5655"/>
                      </a:moveTo>
                      <a:lnTo>
                        <a:pt x="998" y="5822"/>
                      </a:lnTo>
                      <a:lnTo>
                        <a:pt x="1060" y="5847"/>
                      </a:lnTo>
                      <a:lnTo>
                        <a:pt x="1123" y="5677"/>
                      </a:lnTo>
                      <a:lnTo>
                        <a:pt x="1060" y="5655"/>
                      </a:lnTo>
                      <a:close/>
                      <a:moveTo>
                        <a:pt x="8414" y="5941"/>
                      </a:moveTo>
                      <a:lnTo>
                        <a:pt x="8351" y="6118"/>
                      </a:lnTo>
                      <a:lnTo>
                        <a:pt x="8414" y="6143"/>
                      </a:lnTo>
                      <a:lnTo>
                        <a:pt x="8477" y="5963"/>
                      </a:lnTo>
                      <a:lnTo>
                        <a:pt x="8414" y="5941"/>
                      </a:lnTo>
                      <a:close/>
                      <a:moveTo>
                        <a:pt x="932" y="5989"/>
                      </a:moveTo>
                      <a:lnTo>
                        <a:pt x="869" y="6155"/>
                      </a:lnTo>
                      <a:lnTo>
                        <a:pt x="932" y="6180"/>
                      </a:lnTo>
                      <a:lnTo>
                        <a:pt x="994" y="6011"/>
                      </a:lnTo>
                      <a:lnTo>
                        <a:pt x="932" y="5989"/>
                      </a:lnTo>
                      <a:close/>
                      <a:moveTo>
                        <a:pt x="8285" y="6284"/>
                      </a:moveTo>
                      <a:lnTo>
                        <a:pt x="8222" y="6451"/>
                      </a:lnTo>
                      <a:lnTo>
                        <a:pt x="8285" y="6476"/>
                      </a:lnTo>
                      <a:lnTo>
                        <a:pt x="8345" y="6306"/>
                      </a:lnTo>
                      <a:lnTo>
                        <a:pt x="8285" y="6284"/>
                      </a:lnTo>
                      <a:close/>
                      <a:moveTo>
                        <a:pt x="803" y="6322"/>
                      </a:moveTo>
                      <a:lnTo>
                        <a:pt x="740" y="6492"/>
                      </a:lnTo>
                      <a:lnTo>
                        <a:pt x="803" y="6514"/>
                      </a:lnTo>
                      <a:lnTo>
                        <a:pt x="865" y="6347"/>
                      </a:lnTo>
                      <a:lnTo>
                        <a:pt x="803" y="6322"/>
                      </a:lnTo>
                      <a:close/>
                      <a:moveTo>
                        <a:pt x="8153" y="6618"/>
                      </a:moveTo>
                      <a:lnTo>
                        <a:pt x="8090" y="6784"/>
                      </a:lnTo>
                      <a:lnTo>
                        <a:pt x="8153" y="6810"/>
                      </a:lnTo>
                      <a:lnTo>
                        <a:pt x="8216" y="6640"/>
                      </a:lnTo>
                      <a:lnTo>
                        <a:pt x="8153" y="6618"/>
                      </a:lnTo>
                      <a:close/>
                      <a:moveTo>
                        <a:pt x="674" y="6662"/>
                      </a:moveTo>
                      <a:lnTo>
                        <a:pt x="611" y="6828"/>
                      </a:lnTo>
                      <a:lnTo>
                        <a:pt x="674" y="6854"/>
                      </a:lnTo>
                      <a:lnTo>
                        <a:pt x="737" y="6684"/>
                      </a:lnTo>
                      <a:lnTo>
                        <a:pt x="674" y="6662"/>
                      </a:lnTo>
                      <a:close/>
                      <a:moveTo>
                        <a:pt x="8024" y="6951"/>
                      </a:moveTo>
                      <a:lnTo>
                        <a:pt x="7961" y="7121"/>
                      </a:lnTo>
                      <a:lnTo>
                        <a:pt x="8024" y="7143"/>
                      </a:lnTo>
                      <a:lnTo>
                        <a:pt x="8087" y="6976"/>
                      </a:lnTo>
                      <a:lnTo>
                        <a:pt x="8024" y="6951"/>
                      </a:lnTo>
                      <a:close/>
                      <a:moveTo>
                        <a:pt x="542" y="6995"/>
                      </a:moveTo>
                      <a:lnTo>
                        <a:pt x="479" y="7165"/>
                      </a:lnTo>
                      <a:lnTo>
                        <a:pt x="542" y="7187"/>
                      </a:lnTo>
                      <a:lnTo>
                        <a:pt x="604" y="7017"/>
                      </a:lnTo>
                      <a:lnTo>
                        <a:pt x="542" y="6995"/>
                      </a:lnTo>
                      <a:close/>
                      <a:moveTo>
                        <a:pt x="7895" y="7284"/>
                      </a:moveTo>
                      <a:lnTo>
                        <a:pt x="7832" y="7454"/>
                      </a:lnTo>
                      <a:lnTo>
                        <a:pt x="7895" y="7479"/>
                      </a:lnTo>
                      <a:lnTo>
                        <a:pt x="7958" y="7310"/>
                      </a:lnTo>
                      <a:lnTo>
                        <a:pt x="7895" y="7284"/>
                      </a:lnTo>
                      <a:close/>
                      <a:moveTo>
                        <a:pt x="416" y="7328"/>
                      </a:moveTo>
                      <a:lnTo>
                        <a:pt x="350" y="7498"/>
                      </a:lnTo>
                      <a:lnTo>
                        <a:pt x="413" y="7520"/>
                      </a:lnTo>
                      <a:lnTo>
                        <a:pt x="479" y="7354"/>
                      </a:lnTo>
                      <a:lnTo>
                        <a:pt x="416" y="7328"/>
                      </a:lnTo>
                      <a:close/>
                      <a:moveTo>
                        <a:pt x="7766" y="7621"/>
                      </a:moveTo>
                      <a:lnTo>
                        <a:pt x="7703" y="7788"/>
                      </a:lnTo>
                      <a:lnTo>
                        <a:pt x="7766" y="7813"/>
                      </a:lnTo>
                      <a:lnTo>
                        <a:pt x="7829" y="7643"/>
                      </a:lnTo>
                      <a:lnTo>
                        <a:pt x="7766" y="7621"/>
                      </a:lnTo>
                      <a:close/>
                      <a:moveTo>
                        <a:pt x="284" y="7662"/>
                      </a:moveTo>
                      <a:lnTo>
                        <a:pt x="221" y="7832"/>
                      </a:lnTo>
                      <a:lnTo>
                        <a:pt x="284" y="7857"/>
                      </a:lnTo>
                      <a:lnTo>
                        <a:pt x="346" y="7687"/>
                      </a:lnTo>
                      <a:lnTo>
                        <a:pt x="284" y="7662"/>
                      </a:lnTo>
                      <a:close/>
                      <a:moveTo>
                        <a:pt x="7634" y="7954"/>
                      </a:moveTo>
                      <a:lnTo>
                        <a:pt x="7571" y="8121"/>
                      </a:lnTo>
                      <a:lnTo>
                        <a:pt x="7634" y="8146"/>
                      </a:lnTo>
                      <a:lnTo>
                        <a:pt x="7697" y="7976"/>
                      </a:lnTo>
                      <a:lnTo>
                        <a:pt x="7634" y="7954"/>
                      </a:lnTo>
                      <a:close/>
                      <a:moveTo>
                        <a:pt x="158" y="7998"/>
                      </a:moveTo>
                      <a:lnTo>
                        <a:pt x="92" y="8165"/>
                      </a:lnTo>
                      <a:lnTo>
                        <a:pt x="155" y="8190"/>
                      </a:lnTo>
                      <a:lnTo>
                        <a:pt x="221" y="8020"/>
                      </a:lnTo>
                      <a:lnTo>
                        <a:pt x="158" y="7998"/>
                      </a:lnTo>
                      <a:close/>
                      <a:moveTo>
                        <a:pt x="23" y="8326"/>
                      </a:moveTo>
                      <a:lnTo>
                        <a:pt x="1" y="8395"/>
                      </a:lnTo>
                      <a:lnTo>
                        <a:pt x="164" y="8458"/>
                      </a:lnTo>
                      <a:lnTo>
                        <a:pt x="189" y="8388"/>
                      </a:lnTo>
                      <a:lnTo>
                        <a:pt x="85" y="8351"/>
                      </a:lnTo>
                      <a:lnTo>
                        <a:pt x="23" y="8326"/>
                      </a:lnTo>
                      <a:close/>
                      <a:moveTo>
                        <a:pt x="7508" y="8285"/>
                      </a:moveTo>
                      <a:lnTo>
                        <a:pt x="7442" y="8451"/>
                      </a:lnTo>
                      <a:lnTo>
                        <a:pt x="7505" y="8477"/>
                      </a:lnTo>
                      <a:lnTo>
                        <a:pt x="7571" y="8307"/>
                      </a:lnTo>
                      <a:lnTo>
                        <a:pt x="7508" y="8285"/>
                      </a:lnTo>
                      <a:close/>
                      <a:moveTo>
                        <a:pt x="353" y="8461"/>
                      </a:moveTo>
                      <a:lnTo>
                        <a:pt x="331" y="8524"/>
                      </a:lnTo>
                      <a:lnTo>
                        <a:pt x="501" y="8587"/>
                      </a:lnTo>
                      <a:lnTo>
                        <a:pt x="523" y="8524"/>
                      </a:lnTo>
                      <a:lnTo>
                        <a:pt x="353" y="8461"/>
                      </a:lnTo>
                      <a:close/>
                      <a:moveTo>
                        <a:pt x="689" y="8587"/>
                      </a:moveTo>
                      <a:lnTo>
                        <a:pt x="664" y="8649"/>
                      </a:lnTo>
                      <a:lnTo>
                        <a:pt x="834" y="8716"/>
                      </a:lnTo>
                      <a:lnTo>
                        <a:pt x="856" y="8653"/>
                      </a:lnTo>
                      <a:lnTo>
                        <a:pt x="689" y="8587"/>
                      </a:lnTo>
                      <a:close/>
                      <a:moveTo>
                        <a:pt x="7376" y="8618"/>
                      </a:moveTo>
                      <a:lnTo>
                        <a:pt x="7313" y="8788"/>
                      </a:lnTo>
                      <a:lnTo>
                        <a:pt x="7376" y="8810"/>
                      </a:lnTo>
                      <a:lnTo>
                        <a:pt x="7439" y="8643"/>
                      </a:lnTo>
                      <a:lnTo>
                        <a:pt x="7376" y="8618"/>
                      </a:lnTo>
                      <a:close/>
                      <a:moveTo>
                        <a:pt x="1026" y="8716"/>
                      </a:moveTo>
                      <a:lnTo>
                        <a:pt x="1004" y="8778"/>
                      </a:lnTo>
                      <a:lnTo>
                        <a:pt x="1171" y="8841"/>
                      </a:lnTo>
                      <a:lnTo>
                        <a:pt x="1196" y="8778"/>
                      </a:lnTo>
                      <a:lnTo>
                        <a:pt x="1026" y="8716"/>
                      </a:lnTo>
                      <a:close/>
                      <a:moveTo>
                        <a:pt x="1359" y="8841"/>
                      </a:moveTo>
                      <a:lnTo>
                        <a:pt x="1337" y="8904"/>
                      </a:lnTo>
                      <a:lnTo>
                        <a:pt x="1507" y="8973"/>
                      </a:lnTo>
                      <a:lnTo>
                        <a:pt x="1529" y="8907"/>
                      </a:lnTo>
                      <a:lnTo>
                        <a:pt x="1359" y="8841"/>
                      </a:lnTo>
                      <a:close/>
                      <a:moveTo>
                        <a:pt x="1696" y="8980"/>
                      </a:moveTo>
                      <a:lnTo>
                        <a:pt x="1671" y="9043"/>
                      </a:lnTo>
                      <a:lnTo>
                        <a:pt x="1840" y="9106"/>
                      </a:lnTo>
                      <a:lnTo>
                        <a:pt x="1862" y="9043"/>
                      </a:lnTo>
                      <a:lnTo>
                        <a:pt x="1696" y="8980"/>
                      </a:lnTo>
                      <a:close/>
                      <a:moveTo>
                        <a:pt x="7250" y="8951"/>
                      </a:moveTo>
                      <a:lnTo>
                        <a:pt x="7184" y="9121"/>
                      </a:lnTo>
                      <a:lnTo>
                        <a:pt x="7247" y="9143"/>
                      </a:lnTo>
                      <a:lnTo>
                        <a:pt x="7313" y="8977"/>
                      </a:lnTo>
                      <a:lnTo>
                        <a:pt x="7250" y="8951"/>
                      </a:lnTo>
                      <a:close/>
                      <a:moveTo>
                        <a:pt x="2029" y="9109"/>
                      </a:moveTo>
                      <a:lnTo>
                        <a:pt x="2004" y="9172"/>
                      </a:lnTo>
                      <a:lnTo>
                        <a:pt x="2174" y="9234"/>
                      </a:lnTo>
                      <a:lnTo>
                        <a:pt x="2199" y="9178"/>
                      </a:lnTo>
                      <a:lnTo>
                        <a:pt x="2029" y="9109"/>
                      </a:lnTo>
                      <a:close/>
                      <a:moveTo>
                        <a:pt x="2363" y="9238"/>
                      </a:moveTo>
                      <a:lnTo>
                        <a:pt x="2341" y="9301"/>
                      </a:lnTo>
                      <a:lnTo>
                        <a:pt x="2507" y="9367"/>
                      </a:lnTo>
                      <a:lnTo>
                        <a:pt x="2532" y="9301"/>
                      </a:lnTo>
                      <a:lnTo>
                        <a:pt x="2363" y="9238"/>
                      </a:lnTo>
                      <a:close/>
                      <a:moveTo>
                        <a:pt x="7115" y="9291"/>
                      </a:moveTo>
                      <a:lnTo>
                        <a:pt x="7052" y="9458"/>
                      </a:lnTo>
                      <a:lnTo>
                        <a:pt x="7115" y="9483"/>
                      </a:lnTo>
                      <a:lnTo>
                        <a:pt x="7178" y="9313"/>
                      </a:lnTo>
                      <a:lnTo>
                        <a:pt x="7115" y="9291"/>
                      </a:lnTo>
                      <a:close/>
                      <a:moveTo>
                        <a:pt x="2696" y="9367"/>
                      </a:moveTo>
                      <a:lnTo>
                        <a:pt x="2674" y="9430"/>
                      </a:lnTo>
                      <a:lnTo>
                        <a:pt x="2844" y="9496"/>
                      </a:lnTo>
                      <a:lnTo>
                        <a:pt x="2866" y="9430"/>
                      </a:lnTo>
                      <a:lnTo>
                        <a:pt x="2696" y="9367"/>
                      </a:lnTo>
                      <a:close/>
                      <a:moveTo>
                        <a:pt x="3033" y="9499"/>
                      </a:moveTo>
                      <a:lnTo>
                        <a:pt x="3007" y="9562"/>
                      </a:lnTo>
                      <a:lnTo>
                        <a:pt x="3177" y="9625"/>
                      </a:lnTo>
                      <a:lnTo>
                        <a:pt x="3199" y="9562"/>
                      </a:lnTo>
                      <a:lnTo>
                        <a:pt x="3033" y="9499"/>
                      </a:lnTo>
                      <a:close/>
                      <a:moveTo>
                        <a:pt x="3366" y="9628"/>
                      </a:moveTo>
                      <a:lnTo>
                        <a:pt x="3341" y="9691"/>
                      </a:lnTo>
                      <a:lnTo>
                        <a:pt x="3511" y="9753"/>
                      </a:lnTo>
                      <a:lnTo>
                        <a:pt x="3536" y="9691"/>
                      </a:lnTo>
                      <a:lnTo>
                        <a:pt x="3366" y="9628"/>
                      </a:lnTo>
                      <a:close/>
                      <a:moveTo>
                        <a:pt x="6989" y="9625"/>
                      </a:moveTo>
                      <a:lnTo>
                        <a:pt x="6923" y="9794"/>
                      </a:lnTo>
                      <a:lnTo>
                        <a:pt x="6986" y="9816"/>
                      </a:lnTo>
                      <a:lnTo>
                        <a:pt x="7052" y="9650"/>
                      </a:lnTo>
                      <a:lnTo>
                        <a:pt x="6989" y="9625"/>
                      </a:lnTo>
                      <a:close/>
                      <a:moveTo>
                        <a:pt x="3699" y="9760"/>
                      </a:moveTo>
                      <a:lnTo>
                        <a:pt x="3677" y="9823"/>
                      </a:lnTo>
                      <a:lnTo>
                        <a:pt x="3844" y="9886"/>
                      </a:lnTo>
                      <a:lnTo>
                        <a:pt x="3869" y="9823"/>
                      </a:lnTo>
                      <a:lnTo>
                        <a:pt x="3699" y="9760"/>
                      </a:lnTo>
                      <a:close/>
                      <a:moveTo>
                        <a:pt x="4033" y="9882"/>
                      </a:moveTo>
                      <a:lnTo>
                        <a:pt x="4011" y="9945"/>
                      </a:lnTo>
                      <a:lnTo>
                        <a:pt x="4181" y="10008"/>
                      </a:lnTo>
                      <a:lnTo>
                        <a:pt x="4203" y="9945"/>
                      </a:lnTo>
                      <a:lnTo>
                        <a:pt x="4033" y="9882"/>
                      </a:lnTo>
                      <a:close/>
                      <a:moveTo>
                        <a:pt x="4369" y="10008"/>
                      </a:moveTo>
                      <a:lnTo>
                        <a:pt x="4344" y="10074"/>
                      </a:lnTo>
                      <a:lnTo>
                        <a:pt x="4514" y="10140"/>
                      </a:lnTo>
                      <a:lnTo>
                        <a:pt x="4536" y="10074"/>
                      </a:lnTo>
                      <a:lnTo>
                        <a:pt x="4369" y="10008"/>
                      </a:lnTo>
                      <a:close/>
                      <a:moveTo>
                        <a:pt x="6857" y="9955"/>
                      </a:moveTo>
                      <a:lnTo>
                        <a:pt x="6794" y="10125"/>
                      </a:lnTo>
                      <a:lnTo>
                        <a:pt x="6857" y="10147"/>
                      </a:lnTo>
                      <a:lnTo>
                        <a:pt x="6920" y="9980"/>
                      </a:lnTo>
                      <a:lnTo>
                        <a:pt x="6857" y="9955"/>
                      </a:lnTo>
                      <a:close/>
                      <a:moveTo>
                        <a:pt x="4703" y="10143"/>
                      </a:moveTo>
                      <a:lnTo>
                        <a:pt x="4677" y="10206"/>
                      </a:lnTo>
                      <a:lnTo>
                        <a:pt x="4847" y="10269"/>
                      </a:lnTo>
                      <a:lnTo>
                        <a:pt x="4872" y="10206"/>
                      </a:lnTo>
                      <a:lnTo>
                        <a:pt x="4703" y="10143"/>
                      </a:lnTo>
                      <a:close/>
                      <a:moveTo>
                        <a:pt x="5039" y="10269"/>
                      </a:moveTo>
                      <a:lnTo>
                        <a:pt x="5017" y="10332"/>
                      </a:lnTo>
                      <a:lnTo>
                        <a:pt x="5187" y="10398"/>
                      </a:lnTo>
                      <a:lnTo>
                        <a:pt x="5209" y="10335"/>
                      </a:lnTo>
                      <a:lnTo>
                        <a:pt x="5039" y="10269"/>
                      </a:lnTo>
                      <a:close/>
                      <a:moveTo>
                        <a:pt x="6731" y="10288"/>
                      </a:moveTo>
                      <a:lnTo>
                        <a:pt x="6665" y="10458"/>
                      </a:lnTo>
                      <a:lnTo>
                        <a:pt x="6728" y="10483"/>
                      </a:lnTo>
                      <a:lnTo>
                        <a:pt x="6794" y="10313"/>
                      </a:lnTo>
                      <a:lnTo>
                        <a:pt x="6731" y="10288"/>
                      </a:lnTo>
                      <a:close/>
                      <a:moveTo>
                        <a:pt x="5376" y="10405"/>
                      </a:moveTo>
                      <a:lnTo>
                        <a:pt x="5351" y="10467"/>
                      </a:lnTo>
                      <a:lnTo>
                        <a:pt x="5520" y="10530"/>
                      </a:lnTo>
                      <a:lnTo>
                        <a:pt x="5542" y="10467"/>
                      </a:lnTo>
                      <a:lnTo>
                        <a:pt x="5376" y="10405"/>
                      </a:lnTo>
                      <a:close/>
                      <a:moveTo>
                        <a:pt x="5709" y="10533"/>
                      </a:moveTo>
                      <a:lnTo>
                        <a:pt x="5684" y="10596"/>
                      </a:lnTo>
                      <a:lnTo>
                        <a:pt x="5854" y="10659"/>
                      </a:lnTo>
                      <a:lnTo>
                        <a:pt x="5879" y="10600"/>
                      </a:lnTo>
                      <a:lnTo>
                        <a:pt x="5709" y="10533"/>
                      </a:lnTo>
                      <a:close/>
                      <a:moveTo>
                        <a:pt x="6043" y="10662"/>
                      </a:moveTo>
                      <a:lnTo>
                        <a:pt x="6020" y="10725"/>
                      </a:lnTo>
                      <a:lnTo>
                        <a:pt x="6187" y="10788"/>
                      </a:lnTo>
                      <a:lnTo>
                        <a:pt x="6212" y="10725"/>
                      </a:lnTo>
                      <a:lnTo>
                        <a:pt x="6043" y="10662"/>
                      </a:lnTo>
                      <a:close/>
                      <a:moveTo>
                        <a:pt x="6596" y="10625"/>
                      </a:moveTo>
                      <a:lnTo>
                        <a:pt x="6533" y="10791"/>
                      </a:lnTo>
                      <a:lnTo>
                        <a:pt x="6596" y="10817"/>
                      </a:lnTo>
                      <a:lnTo>
                        <a:pt x="6659" y="10647"/>
                      </a:lnTo>
                      <a:lnTo>
                        <a:pt x="6596" y="10625"/>
                      </a:lnTo>
                      <a:close/>
                      <a:moveTo>
                        <a:pt x="6376" y="10791"/>
                      </a:moveTo>
                      <a:lnTo>
                        <a:pt x="6354" y="10854"/>
                      </a:lnTo>
                      <a:lnTo>
                        <a:pt x="6524" y="10917"/>
                      </a:lnTo>
                      <a:lnTo>
                        <a:pt x="6546" y="10861"/>
                      </a:lnTo>
                      <a:lnTo>
                        <a:pt x="6376" y="107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94" name="Google Shape;1594;p36"/>
                <p:cNvSpPr/>
                <p:nvPr/>
              </p:nvSpPr>
              <p:spPr>
                <a:xfrm>
                  <a:off x="4066449" y="1830716"/>
                  <a:ext cx="130032" cy="173532"/>
                </a:xfrm>
                <a:custGeom>
                  <a:avLst/>
                  <a:gdLst/>
                  <a:ahLst/>
                  <a:cxnLst/>
                  <a:rect l="l" t="t" r="r" b="b"/>
                  <a:pathLst>
                    <a:path w="1674" h="2234" extrusionOk="0">
                      <a:moveTo>
                        <a:pt x="614" y="0"/>
                      </a:moveTo>
                      <a:lnTo>
                        <a:pt x="1" y="1588"/>
                      </a:lnTo>
                      <a:lnTo>
                        <a:pt x="1674" y="2233"/>
                      </a:lnTo>
                      <a:lnTo>
                        <a:pt x="1674" y="2233"/>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grpSp>
          <p:nvGrpSpPr>
            <p:cNvPr id="1595" name="Google Shape;1595;p36"/>
            <p:cNvGrpSpPr/>
            <p:nvPr/>
          </p:nvGrpSpPr>
          <p:grpSpPr>
            <a:xfrm>
              <a:off x="724055" y="1515651"/>
              <a:ext cx="2894254" cy="3975526"/>
              <a:chOff x="1117087" y="1344449"/>
              <a:chExt cx="1804848" cy="2479126"/>
            </a:xfrm>
          </p:grpSpPr>
          <p:sp>
            <p:nvSpPr>
              <p:cNvPr id="1596" name="Google Shape;1596;p36"/>
              <p:cNvSpPr/>
              <p:nvPr/>
            </p:nvSpPr>
            <p:spPr>
              <a:xfrm>
                <a:off x="2013571" y="1742473"/>
                <a:ext cx="96708" cy="309545"/>
              </a:xfrm>
              <a:custGeom>
                <a:avLst/>
                <a:gdLst/>
                <a:ahLst/>
                <a:cxnLst/>
                <a:rect l="l" t="t" r="r" b="b"/>
                <a:pathLst>
                  <a:path w="1245" h="3985" extrusionOk="0">
                    <a:moveTo>
                      <a:pt x="603" y="1"/>
                    </a:moveTo>
                    <a:lnTo>
                      <a:pt x="600" y="4"/>
                    </a:lnTo>
                    <a:cubicBezTo>
                      <a:pt x="493" y="300"/>
                      <a:pt x="465" y="545"/>
                      <a:pt x="638" y="822"/>
                    </a:cubicBezTo>
                    <a:cubicBezTo>
                      <a:pt x="880" y="1208"/>
                      <a:pt x="1110" y="1561"/>
                      <a:pt x="1154" y="2017"/>
                    </a:cubicBezTo>
                    <a:cubicBezTo>
                      <a:pt x="1229" y="2825"/>
                      <a:pt x="757" y="3574"/>
                      <a:pt x="9" y="3967"/>
                    </a:cubicBezTo>
                    <a:cubicBezTo>
                      <a:pt x="1" y="3972"/>
                      <a:pt x="6" y="3984"/>
                      <a:pt x="14" y="3984"/>
                    </a:cubicBezTo>
                    <a:cubicBezTo>
                      <a:pt x="15" y="3984"/>
                      <a:pt x="17" y="3984"/>
                      <a:pt x="18" y="3983"/>
                    </a:cubicBezTo>
                    <a:cubicBezTo>
                      <a:pt x="647" y="3690"/>
                      <a:pt x="1094" y="3143"/>
                      <a:pt x="1195" y="2495"/>
                    </a:cubicBezTo>
                    <a:cubicBezTo>
                      <a:pt x="1245" y="2139"/>
                      <a:pt x="1201" y="1778"/>
                      <a:pt x="1062" y="1448"/>
                    </a:cubicBezTo>
                    <a:cubicBezTo>
                      <a:pt x="981" y="1262"/>
                      <a:pt x="880" y="1086"/>
                      <a:pt x="764" y="922"/>
                    </a:cubicBezTo>
                    <a:cubicBezTo>
                      <a:pt x="566" y="614"/>
                      <a:pt x="534" y="366"/>
                      <a:pt x="613" y="4"/>
                    </a:cubicBezTo>
                    <a:cubicBezTo>
                      <a:pt x="613" y="1"/>
                      <a:pt x="606" y="1"/>
                      <a:pt x="6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597" name="Google Shape;1597;p36"/>
              <p:cNvGrpSpPr/>
              <p:nvPr/>
            </p:nvGrpSpPr>
            <p:grpSpPr>
              <a:xfrm>
                <a:off x="2344014" y="1732957"/>
                <a:ext cx="361900" cy="281426"/>
                <a:chOff x="2344014" y="818907"/>
                <a:chExt cx="361900" cy="281426"/>
              </a:xfrm>
            </p:grpSpPr>
            <p:sp>
              <p:nvSpPr>
                <p:cNvPr id="1598" name="Google Shape;1598;p36"/>
                <p:cNvSpPr/>
                <p:nvPr/>
              </p:nvSpPr>
              <p:spPr>
                <a:xfrm>
                  <a:off x="2374852" y="844618"/>
                  <a:ext cx="331062" cy="255714"/>
                </a:xfrm>
                <a:custGeom>
                  <a:avLst/>
                  <a:gdLst/>
                  <a:ahLst/>
                  <a:cxnLst/>
                  <a:rect l="l" t="t" r="r" b="b"/>
                  <a:pathLst>
                    <a:path w="4262" h="3292" extrusionOk="0">
                      <a:moveTo>
                        <a:pt x="3168" y="0"/>
                      </a:moveTo>
                      <a:cubicBezTo>
                        <a:pt x="2867" y="0"/>
                        <a:pt x="2361" y="432"/>
                        <a:pt x="2004" y="546"/>
                      </a:cubicBezTo>
                      <a:cubicBezTo>
                        <a:pt x="1909" y="577"/>
                        <a:pt x="0" y="1017"/>
                        <a:pt x="0" y="1017"/>
                      </a:cubicBezTo>
                      <a:lnTo>
                        <a:pt x="768" y="3291"/>
                      </a:lnTo>
                      <a:cubicBezTo>
                        <a:pt x="1076" y="3273"/>
                        <a:pt x="2466" y="3046"/>
                        <a:pt x="2843" y="2901"/>
                      </a:cubicBezTo>
                      <a:cubicBezTo>
                        <a:pt x="3221" y="2757"/>
                        <a:pt x="4262" y="2250"/>
                        <a:pt x="4180" y="1952"/>
                      </a:cubicBezTo>
                      <a:cubicBezTo>
                        <a:pt x="4134" y="1784"/>
                        <a:pt x="4014" y="1747"/>
                        <a:pt x="3917" y="1747"/>
                      </a:cubicBezTo>
                      <a:cubicBezTo>
                        <a:pt x="3842" y="1747"/>
                        <a:pt x="3781" y="1769"/>
                        <a:pt x="3781" y="1769"/>
                      </a:cubicBezTo>
                      <a:cubicBezTo>
                        <a:pt x="3781" y="1769"/>
                        <a:pt x="4190" y="1486"/>
                        <a:pt x="4076" y="1197"/>
                      </a:cubicBezTo>
                      <a:cubicBezTo>
                        <a:pt x="4028" y="1076"/>
                        <a:pt x="3917" y="1040"/>
                        <a:pt x="3803" y="1040"/>
                      </a:cubicBezTo>
                      <a:cubicBezTo>
                        <a:pt x="3640" y="1040"/>
                        <a:pt x="3473" y="1112"/>
                        <a:pt x="3473" y="1112"/>
                      </a:cubicBezTo>
                      <a:cubicBezTo>
                        <a:pt x="3473" y="1112"/>
                        <a:pt x="3869" y="791"/>
                        <a:pt x="3737" y="508"/>
                      </a:cubicBezTo>
                      <a:cubicBezTo>
                        <a:pt x="3693" y="415"/>
                        <a:pt x="3615" y="384"/>
                        <a:pt x="3529" y="384"/>
                      </a:cubicBezTo>
                      <a:cubicBezTo>
                        <a:pt x="3354" y="384"/>
                        <a:pt x="3149" y="514"/>
                        <a:pt x="3149" y="514"/>
                      </a:cubicBezTo>
                      <a:cubicBezTo>
                        <a:pt x="3149" y="514"/>
                        <a:pt x="3526" y="234"/>
                        <a:pt x="3315" y="52"/>
                      </a:cubicBezTo>
                      <a:cubicBezTo>
                        <a:pt x="3275" y="16"/>
                        <a:pt x="3225" y="0"/>
                        <a:pt x="3168"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99" name="Google Shape;1599;p36"/>
                <p:cNvSpPr/>
                <p:nvPr/>
              </p:nvSpPr>
              <p:spPr>
                <a:xfrm>
                  <a:off x="2344014" y="818907"/>
                  <a:ext cx="205612" cy="188057"/>
                </a:xfrm>
                <a:custGeom>
                  <a:avLst/>
                  <a:gdLst/>
                  <a:ahLst/>
                  <a:cxnLst/>
                  <a:rect l="l" t="t" r="r" b="b"/>
                  <a:pathLst>
                    <a:path w="2647" h="2421" extrusionOk="0">
                      <a:moveTo>
                        <a:pt x="2269" y="0"/>
                      </a:moveTo>
                      <a:cubicBezTo>
                        <a:pt x="1849" y="0"/>
                        <a:pt x="966" y="354"/>
                        <a:pt x="753" y="540"/>
                      </a:cubicBezTo>
                      <a:cubicBezTo>
                        <a:pt x="482" y="776"/>
                        <a:pt x="1" y="1418"/>
                        <a:pt x="1" y="1418"/>
                      </a:cubicBezTo>
                      <a:cubicBezTo>
                        <a:pt x="1" y="1418"/>
                        <a:pt x="774" y="2420"/>
                        <a:pt x="1271" y="2420"/>
                      </a:cubicBezTo>
                      <a:cubicBezTo>
                        <a:pt x="1350" y="2420"/>
                        <a:pt x="1421" y="2395"/>
                        <a:pt x="1482" y="2336"/>
                      </a:cubicBezTo>
                      <a:cubicBezTo>
                        <a:pt x="1929" y="1908"/>
                        <a:pt x="1555" y="1062"/>
                        <a:pt x="1555" y="1062"/>
                      </a:cubicBezTo>
                      <a:cubicBezTo>
                        <a:pt x="1932" y="889"/>
                        <a:pt x="2646" y="449"/>
                        <a:pt x="2486" y="84"/>
                      </a:cubicBezTo>
                      <a:cubicBezTo>
                        <a:pt x="2460" y="25"/>
                        <a:pt x="2381" y="0"/>
                        <a:pt x="2269"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600" name="Google Shape;1600;p36"/>
              <p:cNvSpPr/>
              <p:nvPr/>
            </p:nvSpPr>
            <p:spPr>
              <a:xfrm>
                <a:off x="1689731" y="1344449"/>
                <a:ext cx="414409" cy="733664"/>
              </a:xfrm>
              <a:custGeom>
                <a:avLst/>
                <a:gdLst/>
                <a:ahLst/>
                <a:cxnLst/>
                <a:rect l="l" t="t" r="r" b="b"/>
                <a:pathLst>
                  <a:path w="5335" h="9445" extrusionOk="0">
                    <a:moveTo>
                      <a:pt x="2780" y="1"/>
                    </a:moveTo>
                    <a:cubicBezTo>
                      <a:pt x="2539" y="1"/>
                      <a:pt x="2275" y="53"/>
                      <a:pt x="2020" y="206"/>
                    </a:cubicBezTo>
                    <a:cubicBezTo>
                      <a:pt x="1218" y="687"/>
                      <a:pt x="819" y="1895"/>
                      <a:pt x="935" y="2917"/>
                    </a:cubicBezTo>
                    <a:cubicBezTo>
                      <a:pt x="1055" y="3939"/>
                      <a:pt x="209" y="4593"/>
                      <a:pt x="102" y="5348"/>
                    </a:cubicBezTo>
                    <a:cubicBezTo>
                      <a:pt x="1" y="6103"/>
                      <a:pt x="488" y="6465"/>
                      <a:pt x="649" y="6867"/>
                    </a:cubicBezTo>
                    <a:cubicBezTo>
                      <a:pt x="828" y="7326"/>
                      <a:pt x="36" y="8930"/>
                      <a:pt x="1976" y="9339"/>
                    </a:cubicBezTo>
                    <a:cubicBezTo>
                      <a:pt x="2316" y="9412"/>
                      <a:pt x="2628" y="9445"/>
                      <a:pt x="2911" y="9445"/>
                    </a:cubicBezTo>
                    <a:cubicBezTo>
                      <a:pt x="4651" y="9445"/>
                      <a:pt x="5335" y="8200"/>
                      <a:pt x="5140" y="7131"/>
                    </a:cubicBezTo>
                    <a:cubicBezTo>
                      <a:pt x="5033" y="6521"/>
                      <a:pt x="4694" y="6084"/>
                      <a:pt x="4713" y="5593"/>
                    </a:cubicBezTo>
                    <a:cubicBezTo>
                      <a:pt x="4735" y="5103"/>
                      <a:pt x="5084" y="4716"/>
                      <a:pt x="4914" y="4090"/>
                    </a:cubicBezTo>
                    <a:cubicBezTo>
                      <a:pt x="4744" y="3467"/>
                      <a:pt x="4505" y="3546"/>
                      <a:pt x="4423" y="2564"/>
                    </a:cubicBezTo>
                    <a:cubicBezTo>
                      <a:pt x="4341" y="1586"/>
                      <a:pt x="4562" y="423"/>
                      <a:pt x="3703" y="237"/>
                    </a:cubicBezTo>
                    <a:cubicBezTo>
                      <a:pt x="3703" y="237"/>
                      <a:pt x="3293" y="1"/>
                      <a:pt x="27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01" name="Google Shape;1601;p36"/>
              <p:cNvSpPr/>
              <p:nvPr/>
            </p:nvSpPr>
            <p:spPr>
              <a:xfrm>
                <a:off x="2024446" y="1766398"/>
                <a:ext cx="13050" cy="35499"/>
              </a:xfrm>
              <a:custGeom>
                <a:avLst/>
                <a:gdLst/>
                <a:ahLst/>
                <a:cxnLst/>
                <a:rect l="l" t="t" r="r" b="b"/>
                <a:pathLst>
                  <a:path w="168" h="457" extrusionOk="0">
                    <a:moveTo>
                      <a:pt x="1" y="1"/>
                    </a:moveTo>
                    <a:lnTo>
                      <a:pt x="1" y="1"/>
                    </a:lnTo>
                    <a:cubicBezTo>
                      <a:pt x="17" y="80"/>
                      <a:pt x="39" y="158"/>
                      <a:pt x="70" y="231"/>
                    </a:cubicBezTo>
                    <a:cubicBezTo>
                      <a:pt x="102" y="309"/>
                      <a:pt x="133" y="382"/>
                      <a:pt x="168" y="457"/>
                    </a:cubicBezTo>
                    <a:cubicBezTo>
                      <a:pt x="164" y="416"/>
                      <a:pt x="161" y="372"/>
                      <a:pt x="149" y="334"/>
                    </a:cubicBezTo>
                    <a:cubicBezTo>
                      <a:pt x="142" y="293"/>
                      <a:pt x="130" y="256"/>
                      <a:pt x="114" y="215"/>
                    </a:cubicBezTo>
                    <a:cubicBezTo>
                      <a:pt x="83" y="142"/>
                      <a:pt x="48" y="67"/>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02" name="Google Shape;1602;p36"/>
              <p:cNvSpPr/>
              <p:nvPr/>
            </p:nvSpPr>
            <p:spPr>
              <a:xfrm>
                <a:off x="1832192" y="1502292"/>
                <a:ext cx="68512" cy="68667"/>
              </a:xfrm>
              <a:custGeom>
                <a:avLst/>
                <a:gdLst/>
                <a:ahLst/>
                <a:cxnLst/>
                <a:rect l="l" t="t" r="r" b="b"/>
                <a:pathLst>
                  <a:path w="882" h="884" extrusionOk="0">
                    <a:moveTo>
                      <a:pt x="293" y="1"/>
                    </a:moveTo>
                    <a:cubicBezTo>
                      <a:pt x="262" y="1"/>
                      <a:pt x="232" y="8"/>
                      <a:pt x="205" y="26"/>
                    </a:cubicBezTo>
                    <a:cubicBezTo>
                      <a:pt x="1" y="165"/>
                      <a:pt x="309" y="800"/>
                      <a:pt x="560" y="869"/>
                    </a:cubicBezTo>
                    <a:cubicBezTo>
                      <a:pt x="583" y="875"/>
                      <a:pt x="608" y="878"/>
                      <a:pt x="630" y="878"/>
                    </a:cubicBezTo>
                    <a:cubicBezTo>
                      <a:pt x="642" y="882"/>
                      <a:pt x="654" y="883"/>
                      <a:pt x="666" y="883"/>
                    </a:cubicBezTo>
                    <a:cubicBezTo>
                      <a:pt x="678" y="883"/>
                      <a:pt x="689" y="882"/>
                      <a:pt x="702" y="878"/>
                    </a:cubicBezTo>
                    <a:cubicBezTo>
                      <a:pt x="733" y="875"/>
                      <a:pt x="762" y="863"/>
                      <a:pt x="784" y="844"/>
                    </a:cubicBezTo>
                    <a:cubicBezTo>
                      <a:pt x="803" y="831"/>
                      <a:pt x="818" y="812"/>
                      <a:pt x="834" y="797"/>
                    </a:cubicBezTo>
                    <a:cubicBezTo>
                      <a:pt x="856" y="768"/>
                      <a:pt x="869" y="737"/>
                      <a:pt x="881" y="705"/>
                    </a:cubicBezTo>
                    <a:lnTo>
                      <a:pt x="765" y="322"/>
                    </a:lnTo>
                    <a:cubicBezTo>
                      <a:pt x="765" y="322"/>
                      <a:pt x="496" y="1"/>
                      <a:pt x="293"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03" name="Google Shape;1603;p36"/>
              <p:cNvSpPr/>
              <p:nvPr/>
            </p:nvSpPr>
            <p:spPr>
              <a:xfrm>
                <a:off x="1888121" y="3115282"/>
                <a:ext cx="118614" cy="112865"/>
              </a:xfrm>
              <a:custGeom>
                <a:avLst/>
                <a:gdLst/>
                <a:ahLst/>
                <a:cxnLst/>
                <a:rect l="l" t="t" r="r" b="b"/>
                <a:pathLst>
                  <a:path w="1527" h="1453" extrusionOk="0">
                    <a:moveTo>
                      <a:pt x="800" y="1"/>
                    </a:moveTo>
                    <a:cubicBezTo>
                      <a:pt x="356" y="4"/>
                      <a:pt x="1" y="410"/>
                      <a:pt x="92" y="872"/>
                    </a:cubicBezTo>
                    <a:cubicBezTo>
                      <a:pt x="146" y="1155"/>
                      <a:pt x="375" y="1385"/>
                      <a:pt x="658" y="1438"/>
                    </a:cubicBezTo>
                    <a:cubicBezTo>
                      <a:pt x="708" y="1448"/>
                      <a:pt x="757" y="1453"/>
                      <a:pt x="805" y="1453"/>
                    </a:cubicBezTo>
                    <a:cubicBezTo>
                      <a:pt x="1203" y="1453"/>
                      <a:pt x="1526" y="1129"/>
                      <a:pt x="1526" y="727"/>
                    </a:cubicBezTo>
                    <a:cubicBezTo>
                      <a:pt x="1526" y="328"/>
                      <a:pt x="1199" y="4"/>
                      <a:pt x="80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04" name="Google Shape;1604;p36"/>
              <p:cNvSpPr/>
              <p:nvPr/>
            </p:nvSpPr>
            <p:spPr>
              <a:xfrm>
                <a:off x="1683206" y="1358897"/>
                <a:ext cx="176949" cy="546384"/>
              </a:xfrm>
              <a:custGeom>
                <a:avLst/>
                <a:gdLst/>
                <a:ahLst/>
                <a:cxnLst/>
                <a:rect l="l" t="t" r="r" b="b"/>
                <a:pathLst>
                  <a:path w="2278" h="7034" extrusionOk="0">
                    <a:moveTo>
                      <a:pt x="2272" y="0"/>
                    </a:moveTo>
                    <a:cubicBezTo>
                      <a:pt x="2272" y="0"/>
                      <a:pt x="2271" y="0"/>
                      <a:pt x="2271" y="1"/>
                    </a:cubicBezTo>
                    <a:cubicBezTo>
                      <a:pt x="1746" y="322"/>
                      <a:pt x="1337" y="803"/>
                      <a:pt x="1091" y="1366"/>
                    </a:cubicBezTo>
                    <a:cubicBezTo>
                      <a:pt x="969" y="1646"/>
                      <a:pt x="893" y="1944"/>
                      <a:pt x="865" y="2250"/>
                    </a:cubicBezTo>
                    <a:cubicBezTo>
                      <a:pt x="834" y="2646"/>
                      <a:pt x="887" y="3020"/>
                      <a:pt x="733" y="3404"/>
                    </a:cubicBezTo>
                    <a:cubicBezTo>
                      <a:pt x="484" y="4020"/>
                      <a:pt x="0" y="4527"/>
                      <a:pt x="9" y="5219"/>
                    </a:cubicBezTo>
                    <a:cubicBezTo>
                      <a:pt x="13" y="5539"/>
                      <a:pt x="110" y="5854"/>
                      <a:pt x="283" y="6121"/>
                    </a:cubicBezTo>
                    <a:cubicBezTo>
                      <a:pt x="488" y="6436"/>
                      <a:pt x="783" y="6687"/>
                      <a:pt x="953" y="7027"/>
                    </a:cubicBezTo>
                    <a:cubicBezTo>
                      <a:pt x="955" y="7032"/>
                      <a:pt x="958" y="7034"/>
                      <a:pt x="962" y="7034"/>
                    </a:cubicBezTo>
                    <a:cubicBezTo>
                      <a:pt x="970" y="7034"/>
                      <a:pt x="979" y="7023"/>
                      <a:pt x="972" y="7015"/>
                    </a:cubicBezTo>
                    <a:cubicBezTo>
                      <a:pt x="830" y="6716"/>
                      <a:pt x="598" y="6483"/>
                      <a:pt x="406" y="6216"/>
                    </a:cubicBezTo>
                    <a:cubicBezTo>
                      <a:pt x="173" y="5901"/>
                      <a:pt x="54" y="5517"/>
                      <a:pt x="69" y="5124"/>
                    </a:cubicBezTo>
                    <a:cubicBezTo>
                      <a:pt x="101" y="4467"/>
                      <a:pt x="576" y="3970"/>
                      <a:pt x="808" y="3379"/>
                    </a:cubicBezTo>
                    <a:cubicBezTo>
                      <a:pt x="896" y="3118"/>
                      <a:pt x="937" y="2844"/>
                      <a:pt x="922" y="2567"/>
                    </a:cubicBezTo>
                    <a:cubicBezTo>
                      <a:pt x="912" y="2234"/>
                      <a:pt x="959" y="1900"/>
                      <a:pt x="1066" y="1580"/>
                    </a:cubicBezTo>
                    <a:cubicBezTo>
                      <a:pt x="1293" y="941"/>
                      <a:pt x="1714" y="391"/>
                      <a:pt x="2277" y="7"/>
                    </a:cubicBezTo>
                    <a:cubicBezTo>
                      <a:pt x="2277" y="7"/>
                      <a:pt x="2275" y="0"/>
                      <a:pt x="2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05" name="Google Shape;1605;p36"/>
              <p:cNvSpPr/>
              <p:nvPr/>
            </p:nvSpPr>
            <p:spPr>
              <a:xfrm>
                <a:off x="2021339" y="1472929"/>
                <a:ext cx="73794" cy="524478"/>
              </a:xfrm>
              <a:custGeom>
                <a:avLst/>
                <a:gdLst/>
                <a:ahLst/>
                <a:cxnLst/>
                <a:rect l="l" t="t" r="r" b="b"/>
                <a:pathLst>
                  <a:path w="950" h="6752" extrusionOk="0">
                    <a:moveTo>
                      <a:pt x="25" y="1"/>
                    </a:moveTo>
                    <a:cubicBezTo>
                      <a:pt x="22" y="1"/>
                      <a:pt x="19" y="3"/>
                      <a:pt x="19" y="8"/>
                    </a:cubicBezTo>
                    <a:cubicBezTo>
                      <a:pt x="0" y="530"/>
                      <a:pt x="101" y="1049"/>
                      <a:pt x="318" y="1524"/>
                    </a:cubicBezTo>
                    <a:cubicBezTo>
                      <a:pt x="444" y="1804"/>
                      <a:pt x="604" y="2068"/>
                      <a:pt x="676" y="2367"/>
                    </a:cubicBezTo>
                    <a:cubicBezTo>
                      <a:pt x="764" y="2725"/>
                      <a:pt x="720" y="3074"/>
                      <a:pt x="648" y="3433"/>
                    </a:cubicBezTo>
                    <a:cubicBezTo>
                      <a:pt x="594" y="3672"/>
                      <a:pt x="557" y="3914"/>
                      <a:pt x="547" y="4160"/>
                    </a:cubicBezTo>
                    <a:cubicBezTo>
                      <a:pt x="554" y="4408"/>
                      <a:pt x="610" y="4650"/>
                      <a:pt x="705" y="4880"/>
                    </a:cubicBezTo>
                    <a:cubicBezTo>
                      <a:pt x="925" y="5481"/>
                      <a:pt x="909" y="6144"/>
                      <a:pt x="657" y="6739"/>
                    </a:cubicBezTo>
                    <a:cubicBezTo>
                      <a:pt x="657" y="6746"/>
                      <a:pt x="663" y="6752"/>
                      <a:pt x="669" y="6752"/>
                    </a:cubicBezTo>
                    <a:cubicBezTo>
                      <a:pt x="672" y="6752"/>
                      <a:pt x="675" y="6750"/>
                      <a:pt x="676" y="6745"/>
                    </a:cubicBezTo>
                    <a:cubicBezTo>
                      <a:pt x="890" y="6295"/>
                      <a:pt x="950" y="5792"/>
                      <a:pt x="862" y="5298"/>
                    </a:cubicBezTo>
                    <a:cubicBezTo>
                      <a:pt x="805" y="5006"/>
                      <a:pt x="657" y="4738"/>
                      <a:pt x="601" y="4443"/>
                    </a:cubicBezTo>
                    <a:cubicBezTo>
                      <a:pt x="535" y="4087"/>
                      <a:pt x="629" y="3741"/>
                      <a:pt x="705" y="3395"/>
                    </a:cubicBezTo>
                    <a:cubicBezTo>
                      <a:pt x="812" y="2905"/>
                      <a:pt x="805" y="2442"/>
                      <a:pt x="598" y="1974"/>
                    </a:cubicBezTo>
                    <a:cubicBezTo>
                      <a:pt x="466" y="1672"/>
                      <a:pt x="296" y="1389"/>
                      <a:pt x="195" y="1068"/>
                    </a:cubicBezTo>
                    <a:cubicBezTo>
                      <a:pt x="91" y="722"/>
                      <a:pt x="35" y="366"/>
                      <a:pt x="31" y="8"/>
                    </a:cubicBezTo>
                    <a:cubicBezTo>
                      <a:pt x="31" y="3"/>
                      <a:pt x="28"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06" name="Google Shape;1606;p36"/>
              <p:cNvSpPr/>
              <p:nvPr/>
            </p:nvSpPr>
            <p:spPr>
              <a:xfrm>
                <a:off x="1687556" y="1560162"/>
                <a:ext cx="79231" cy="389320"/>
              </a:xfrm>
              <a:custGeom>
                <a:avLst/>
                <a:gdLst/>
                <a:ahLst/>
                <a:cxnLst/>
                <a:rect l="l" t="t" r="r" b="b"/>
                <a:pathLst>
                  <a:path w="1020" h="5012" extrusionOk="0">
                    <a:moveTo>
                      <a:pt x="968" y="1"/>
                    </a:moveTo>
                    <a:cubicBezTo>
                      <a:pt x="964" y="1"/>
                      <a:pt x="960" y="3"/>
                      <a:pt x="960" y="5"/>
                    </a:cubicBezTo>
                    <a:cubicBezTo>
                      <a:pt x="979" y="571"/>
                      <a:pt x="730" y="1083"/>
                      <a:pt x="410" y="1543"/>
                    </a:cubicBezTo>
                    <a:cubicBezTo>
                      <a:pt x="196" y="1854"/>
                      <a:pt x="20" y="2153"/>
                      <a:pt x="7" y="2530"/>
                    </a:cubicBezTo>
                    <a:cubicBezTo>
                      <a:pt x="1" y="2908"/>
                      <a:pt x="142" y="3213"/>
                      <a:pt x="347" y="3524"/>
                    </a:cubicBezTo>
                    <a:cubicBezTo>
                      <a:pt x="491" y="3744"/>
                      <a:pt x="636" y="3952"/>
                      <a:pt x="696" y="4213"/>
                    </a:cubicBezTo>
                    <a:cubicBezTo>
                      <a:pt x="743" y="4471"/>
                      <a:pt x="746" y="4738"/>
                      <a:pt x="715" y="5002"/>
                    </a:cubicBezTo>
                    <a:cubicBezTo>
                      <a:pt x="715" y="5009"/>
                      <a:pt x="720" y="5012"/>
                      <a:pt x="726" y="5012"/>
                    </a:cubicBezTo>
                    <a:cubicBezTo>
                      <a:pt x="732" y="5012"/>
                      <a:pt x="738" y="5009"/>
                      <a:pt x="740" y="5002"/>
                    </a:cubicBezTo>
                    <a:cubicBezTo>
                      <a:pt x="784" y="4597"/>
                      <a:pt x="800" y="4207"/>
                      <a:pt x="598" y="3835"/>
                    </a:cubicBezTo>
                    <a:cubicBezTo>
                      <a:pt x="359" y="3373"/>
                      <a:pt x="32" y="3027"/>
                      <a:pt x="64" y="2486"/>
                    </a:cubicBezTo>
                    <a:cubicBezTo>
                      <a:pt x="95" y="1948"/>
                      <a:pt x="476" y="1590"/>
                      <a:pt x="715" y="1121"/>
                    </a:cubicBezTo>
                    <a:cubicBezTo>
                      <a:pt x="897" y="772"/>
                      <a:pt x="1020" y="395"/>
                      <a:pt x="973" y="5"/>
                    </a:cubicBezTo>
                    <a:cubicBezTo>
                      <a:pt x="973" y="2"/>
                      <a:pt x="970" y="1"/>
                      <a:pt x="9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07" name="Google Shape;1607;p36"/>
              <p:cNvSpPr/>
              <p:nvPr/>
            </p:nvSpPr>
            <p:spPr>
              <a:xfrm>
                <a:off x="1872974" y="3366183"/>
                <a:ext cx="517099" cy="455423"/>
              </a:xfrm>
              <a:custGeom>
                <a:avLst/>
                <a:gdLst/>
                <a:ahLst/>
                <a:cxnLst/>
                <a:rect l="l" t="t" r="r" b="b"/>
                <a:pathLst>
                  <a:path w="6657" h="5863" extrusionOk="0">
                    <a:moveTo>
                      <a:pt x="20" y="1"/>
                    </a:moveTo>
                    <a:cubicBezTo>
                      <a:pt x="20" y="1"/>
                      <a:pt x="1" y="1077"/>
                      <a:pt x="7" y="2294"/>
                    </a:cubicBezTo>
                    <a:cubicBezTo>
                      <a:pt x="10" y="2564"/>
                      <a:pt x="17" y="2844"/>
                      <a:pt x="20" y="3121"/>
                    </a:cubicBezTo>
                    <a:cubicBezTo>
                      <a:pt x="23" y="3351"/>
                      <a:pt x="26" y="3580"/>
                      <a:pt x="35" y="3803"/>
                    </a:cubicBezTo>
                    <a:cubicBezTo>
                      <a:pt x="64" y="4829"/>
                      <a:pt x="111" y="5684"/>
                      <a:pt x="193" y="5735"/>
                    </a:cubicBezTo>
                    <a:cubicBezTo>
                      <a:pt x="331" y="5823"/>
                      <a:pt x="2670" y="5863"/>
                      <a:pt x="4450" y="5863"/>
                    </a:cubicBezTo>
                    <a:cubicBezTo>
                      <a:pt x="5512" y="5863"/>
                      <a:pt x="6375" y="5849"/>
                      <a:pt x="6452" y="5823"/>
                    </a:cubicBezTo>
                    <a:cubicBezTo>
                      <a:pt x="6656" y="5757"/>
                      <a:pt x="6483" y="5172"/>
                      <a:pt x="6254" y="4992"/>
                    </a:cubicBezTo>
                    <a:cubicBezTo>
                      <a:pt x="6027" y="4810"/>
                      <a:pt x="3797" y="3803"/>
                      <a:pt x="3797" y="3803"/>
                    </a:cubicBezTo>
                    <a:lnTo>
                      <a:pt x="3816" y="3121"/>
                    </a:lnTo>
                    <a:lnTo>
                      <a:pt x="3816" y="2294"/>
                    </a:lnTo>
                    <a:lnTo>
                      <a:pt x="3816"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08" name="Google Shape;1608;p36"/>
              <p:cNvSpPr/>
              <p:nvPr/>
            </p:nvSpPr>
            <p:spPr>
              <a:xfrm>
                <a:off x="1873750" y="3540649"/>
                <a:ext cx="516555" cy="277386"/>
              </a:xfrm>
              <a:custGeom>
                <a:avLst/>
                <a:gdLst/>
                <a:ahLst/>
                <a:cxnLst/>
                <a:rect l="l" t="t" r="r" b="b"/>
                <a:pathLst>
                  <a:path w="6650" h="3571" extrusionOk="0">
                    <a:moveTo>
                      <a:pt x="0" y="1"/>
                    </a:moveTo>
                    <a:cubicBezTo>
                      <a:pt x="7" y="271"/>
                      <a:pt x="10" y="551"/>
                      <a:pt x="13" y="828"/>
                    </a:cubicBezTo>
                    <a:cubicBezTo>
                      <a:pt x="16" y="1057"/>
                      <a:pt x="19" y="1287"/>
                      <a:pt x="29" y="1510"/>
                    </a:cubicBezTo>
                    <a:cubicBezTo>
                      <a:pt x="57" y="2536"/>
                      <a:pt x="104" y="3391"/>
                      <a:pt x="186" y="3441"/>
                    </a:cubicBezTo>
                    <a:cubicBezTo>
                      <a:pt x="325" y="3531"/>
                      <a:pt x="2711" y="3570"/>
                      <a:pt x="4497" y="3570"/>
                    </a:cubicBezTo>
                    <a:cubicBezTo>
                      <a:pt x="5534" y="3570"/>
                      <a:pt x="6370" y="3557"/>
                      <a:pt x="6445" y="3533"/>
                    </a:cubicBezTo>
                    <a:cubicBezTo>
                      <a:pt x="6649" y="3463"/>
                      <a:pt x="6473" y="2878"/>
                      <a:pt x="6244" y="2699"/>
                    </a:cubicBezTo>
                    <a:cubicBezTo>
                      <a:pt x="6017" y="2517"/>
                      <a:pt x="3787" y="1510"/>
                      <a:pt x="3787" y="1510"/>
                    </a:cubicBezTo>
                    <a:lnTo>
                      <a:pt x="3806" y="828"/>
                    </a:lnTo>
                    <a:lnTo>
                      <a:pt x="3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09" name="Google Shape;1609;p36"/>
              <p:cNvSpPr/>
              <p:nvPr/>
            </p:nvSpPr>
            <p:spPr>
              <a:xfrm>
                <a:off x="1870800" y="3603175"/>
                <a:ext cx="519058" cy="220400"/>
              </a:xfrm>
              <a:custGeom>
                <a:avLst/>
                <a:gdLst/>
                <a:ahLst/>
                <a:cxnLst/>
                <a:rect l="l" t="t" r="r" b="b"/>
                <a:pathLst>
                  <a:path w="6682" h="2760" extrusionOk="0">
                    <a:moveTo>
                      <a:pt x="1" y="1"/>
                    </a:moveTo>
                    <a:cubicBezTo>
                      <a:pt x="29" y="1319"/>
                      <a:pt x="79" y="2564"/>
                      <a:pt x="180" y="2633"/>
                    </a:cubicBezTo>
                    <a:cubicBezTo>
                      <a:pt x="227" y="2658"/>
                      <a:pt x="516" y="2684"/>
                      <a:pt x="938" y="2702"/>
                    </a:cubicBezTo>
                    <a:cubicBezTo>
                      <a:pt x="1246" y="2718"/>
                      <a:pt x="1630" y="2731"/>
                      <a:pt x="2048" y="2737"/>
                    </a:cubicBezTo>
                    <a:cubicBezTo>
                      <a:pt x="2826" y="2752"/>
                      <a:pt x="3729" y="2759"/>
                      <a:pt x="4517" y="2759"/>
                    </a:cubicBezTo>
                    <a:cubicBezTo>
                      <a:pt x="5560" y="2759"/>
                      <a:pt x="6400" y="2746"/>
                      <a:pt x="6477" y="2721"/>
                    </a:cubicBezTo>
                    <a:cubicBezTo>
                      <a:pt x="6681" y="2652"/>
                      <a:pt x="6499" y="2064"/>
                      <a:pt x="6269" y="1882"/>
                    </a:cubicBezTo>
                    <a:cubicBezTo>
                      <a:pt x="6039" y="1699"/>
                      <a:pt x="3797" y="690"/>
                      <a:pt x="3797" y="690"/>
                    </a:cubicBezTo>
                    <a:lnTo>
                      <a:pt x="38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0" name="Google Shape;1610;p36"/>
              <p:cNvSpPr/>
              <p:nvPr/>
            </p:nvSpPr>
            <p:spPr>
              <a:xfrm>
                <a:off x="1906686" y="3796677"/>
                <a:ext cx="462803" cy="5360"/>
              </a:xfrm>
              <a:custGeom>
                <a:avLst/>
                <a:gdLst/>
                <a:ahLst/>
                <a:cxnLst/>
                <a:rect l="l" t="t" r="r" b="b"/>
                <a:pathLst>
                  <a:path w="5958" h="69" extrusionOk="0">
                    <a:moveTo>
                      <a:pt x="2729" y="0"/>
                    </a:moveTo>
                    <a:cubicBezTo>
                      <a:pt x="1576" y="0"/>
                      <a:pt x="465" y="8"/>
                      <a:pt x="10" y="29"/>
                    </a:cubicBezTo>
                    <a:cubicBezTo>
                      <a:pt x="1" y="29"/>
                      <a:pt x="1" y="35"/>
                      <a:pt x="10" y="38"/>
                    </a:cubicBezTo>
                    <a:cubicBezTo>
                      <a:pt x="458" y="60"/>
                      <a:pt x="1538" y="69"/>
                      <a:pt x="2668" y="69"/>
                    </a:cubicBezTo>
                    <a:cubicBezTo>
                      <a:pt x="3999" y="69"/>
                      <a:pt x="5401" y="57"/>
                      <a:pt x="5930" y="42"/>
                    </a:cubicBezTo>
                    <a:cubicBezTo>
                      <a:pt x="5958" y="42"/>
                      <a:pt x="5958" y="26"/>
                      <a:pt x="5930" y="26"/>
                    </a:cubicBezTo>
                    <a:cubicBezTo>
                      <a:pt x="5408" y="11"/>
                      <a:pt x="4041" y="0"/>
                      <a:pt x="2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1" name="Google Shape;1611;p36"/>
              <p:cNvSpPr/>
              <p:nvPr/>
            </p:nvSpPr>
            <p:spPr>
              <a:xfrm>
                <a:off x="2086355" y="3639689"/>
                <a:ext cx="92592" cy="24468"/>
              </a:xfrm>
              <a:custGeom>
                <a:avLst/>
                <a:gdLst/>
                <a:ahLst/>
                <a:cxnLst/>
                <a:rect l="l" t="t" r="r" b="b"/>
                <a:pathLst>
                  <a:path w="1192" h="315" extrusionOk="0">
                    <a:moveTo>
                      <a:pt x="855" y="1"/>
                    </a:moveTo>
                    <a:cubicBezTo>
                      <a:pt x="548" y="1"/>
                      <a:pt x="231" y="86"/>
                      <a:pt x="12" y="289"/>
                    </a:cubicBezTo>
                    <a:cubicBezTo>
                      <a:pt x="1" y="300"/>
                      <a:pt x="13" y="314"/>
                      <a:pt x="25" y="314"/>
                    </a:cubicBezTo>
                    <a:cubicBezTo>
                      <a:pt x="26" y="314"/>
                      <a:pt x="27" y="314"/>
                      <a:pt x="28" y="314"/>
                    </a:cubicBezTo>
                    <a:cubicBezTo>
                      <a:pt x="399" y="194"/>
                      <a:pt x="780" y="116"/>
                      <a:pt x="1170" y="78"/>
                    </a:cubicBezTo>
                    <a:cubicBezTo>
                      <a:pt x="1179" y="78"/>
                      <a:pt x="1192" y="65"/>
                      <a:pt x="1192" y="53"/>
                    </a:cubicBezTo>
                    <a:cubicBezTo>
                      <a:pt x="1192" y="43"/>
                      <a:pt x="1179" y="31"/>
                      <a:pt x="1170" y="31"/>
                    </a:cubicBezTo>
                    <a:cubicBezTo>
                      <a:pt x="1069" y="11"/>
                      <a:pt x="963"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2" name="Google Shape;1612;p36"/>
              <p:cNvSpPr/>
              <p:nvPr/>
            </p:nvSpPr>
            <p:spPr>
              <a:xfrm>
                <a:off x="2108105" y="3652894"/>
                <a:ext cx="92592" cy="24468"/>
              </a:xfrm>
              <a:custGeom>
                <a:avLst/>
                <a:gdLst/>
                <a:ahLst/>
                <a:cxnLst/>
                <a:rect l="l" t="t" r="r" b="b"/>
                <a:pathLst>
                  <a:path w="1192" h="315" extrusionOk="0">
                    <a:moveTo>
                      <a:pt x="854" y="1"/>
                    </a:moveTo>
                    <a:cubicBezTo>
                      <a:pt x="547" y="1"/>
                      <a:pt x="229" y="86"/>
                      <a:pt x="12" y="289"/>
                    </a:cubicBezTo>
                    <a:cubicBezTo>
                      <a:pt x="1" y="300"/>
                      <a:pt x="10" y="314"/>
                      <a:pt x="24" y="314"/>
                    </a:cubicBezTo>
                    <a:cubicBezTo>
                      <a:pt x="25" y="314"/>
                      <a:pt x="27" y="314"/>
                      <a:pt x="28" y="314"/>
                    </a:cubicBezTo>
                    <a:cubicBezTo>
                      <a:pt x="396" y="194"/>
                      <a:pt x="776" y="116"/>
                      <a:pt x="1166" y="81"/>
                    </a:cubicBezTo>
                    <a:cubicBezTo>
                      <a:pt x="1179" y="81"/>
                      <a:pt x="1192" y="68"/>
                      <a:pt x="1192" y="56"/>
                    </a:cubicBezTo>
                    <a:cubicBezTo>
                      <a:pt x="1192" y="43"/>
                      <a:pt x="1179" y="31"/>
                      <a:pt x="1166" y="31"/>
                    </a:cubicBezTo>
                    <a:cubicBezTo>
                      <a:pt x="1067" y="11"/>
                      <a:pt x="961"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3" name="Google Shape;1613;p36"/>
              <p:cNvSpPr/>
              <p:nvPr/>
            </p:nvSpPr>
            <p:spPr>
              <a:xfrm>
                <a:off x="2129933" y="3666100"/>
                <a:ext cx="92281" cy="24235"/>
              </a:xfrm>
              <a:custGeom>
                <a:avLst/>
                <a:gdLst/>
                <a:ahLst/>
                <a:cxnLst/>
                <a:rect l="l" t="t" r="r" b="b"/>
                <a:pathLst>
                  <a:path w="1188" h="312" extrusionOk="0">
                    <a:moveTo>
                      <a:pt x="852" y="0"/>
                    </a:moveTo>
                    <a:cubicBezTo>
                      <a:pt x="546" y="0"/>
                      <a:pt x="227" y="86"/>
                      <a:pt x="8" y="288"/>
                    </a:cubicBezTo>
                    <a:cubicBezTo>
                      <a:pt x="0" y="299"/>
                      <a:pt x="5" y="312"/>
                      <a:pt x="17" y="312"/>
                    </a:cubicBezTo>
                    <a:cubicBezTo>
                      <a:pt x="19" y="312"/>
                      <a:pt x="21" y="311"/>
                      <a:pt x="24" y="310"/>
                    </a:cubicBezTo>
                    <a:cubicBezTo>
                      <a:pt x="395" y="194"/>
                      <a:pt x="775" y="115"/>
                      <a:pt x="1165" y="81"/>
                    </a:cubicBezTo>
                    <a:cubicBezTo>
                      <a:pt x="1178" y="75"/>
                      <a:pt x="1187" y="65"/>
                      <a:pt x="1184" y="53"/>
                    </a:cubicBezTo>
                    <a:cubicBezTo>
                      <a:pt x="1181" y="40"/>
                      <a:pt x="1175" y="34"/>
                      <a:pt x="1165" y="30"/>
                    </a:cubicBezTo>
                    <a:cubicBezTo>
                      <a:pt x="1066" y="11"/>
                      <a:pt x="960" y="0"/>
                      <a:pt x="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4" name="Google Shape;1614;p36"/>
              <p:cNvSpPr/>
              <p:nvPr/>
            </p:nvSpPr>
            <p:spPr>
              <a:xfrm>
                <a:off x="2151605" y="3679150"/>
                <a:ext cx="92359" cy="24391"/>
              </a:xfrm>
              <a:custGeom>
                <a:avLst/>
                <a:gdLst/>
                <a:ahLst/>
                <a:cxnLst/>
                <a:rect l="l" t="t" r="r" b="b"/>
                <a:pathLst>
                  <a:path w="1189" h="314" extrusionOk="0">
                    <a:moveTo>
                      <a:pt x="855" y="1"/>
                    </a:moveTo>
                    <a:cubicBezTo>
                      <a:pt x="547" y="1"/>
                      <a:pt x="229" y="85"/>
                      <a:pt x="9" y="290"/>
                    </a:cubicBezTo>
                    <a:cubicBezTo>
                      <a:pt x="1" y="298"/>
                      <a:pt x="7" y="314"/>
                      <a:pt x="18" y="314"/>
                    </a:cubicBezTo>
                    <a:cubicBezTo>
                      <a:pt x="20" y="314"/>
                      <a:pt x="22" y="313"/>
                      <a:pt x="25" y="312"/>
                    </a:cubicBezTo>
                    <a:cubicBezTo>
                      <a:pt x="396" y="196"/>
                      <a:pt x="776" y="117"/>
                      <a:pt x="1166" y="80"/>
                    </a:cubicBezTo>
                    <a:cubicBezTo>
                      <a:pt x="1179" y="80"/>
                      <a:pt x="1188" y="70"/>
                      <a:pt x="1188" y="57"/>
                    </a:cubicBezTo>
                    <a:cubicBezTo>
                      <a:pt x="1188" y="42"/>
                      <a:pt x="1179" y="29"/>
                      <a:pt x="1166" y="29"/>
                    </a:cubicBezTo>
                    <a:cubicBezTo>
                      <a:pt x="1067" y="11"/>
                      <a:pt x="962"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5" name="Google Shape;1615;p36"/>
              <p:cNvSpPr/>
              <p:nvPr/>
            </p:nvSpPr>
            <p:spPr>
              <a:xfrm>
                <a:off x="2139565" y="3563176"/>
                <a:ext cx="104399" cy="84902"/>
              </a:xfrm>
              <a:custGeom>
                <a:avLst/>
                <a:gdLst/>
                <a:ahLst/>
                <a:cxnLst/>
                <a:rect l="l" t="t" r="r" b="b"/>
                <a:pathLst>
                  <a:path w="1344" h="1093" extrusionOk="0">
                    <a:moveTo>
                      <a:pt x="975" y="113"/>
                    </a:moveTo>
                    <a:cubicBezTo>
                      <a:pt x="1076" y="113"/>
                      <a:pt x="1149" y="173"/>
                      <a:pt x="1120" y="362"/>
                    </a:cubicBezTo>
                    <a:cubicBezTo>
                      <a:pt x="1085" y="594"/>
                      <a:pt x="711" y="742"/>
                      <a:pt x="522" y="811"/>
                    </a:cubicBezTo>
                    <a:cubicBezTo>
                      <a:pt x="368" y="874"/>
                      <a:pt x="208" y="925"/>
                      <a:pt x="54" y="991"/>
                    </a:cubicBezTo>
                    <a:cubicBezTo>
                      <a:pt x="164" y="815"/>
                      <a:pt x="287" y="645"/>
                      <a:pt x="412" y="484"/>
                    </a:cubicBezTo>
                    <a:cubicBezTo>
                      <a:pt x="475" y="406"/>
                      <a:pt x="541" y="330"/>
                      <a:pt x="617" y="264"/>
                    </a:cubicBezTo>
                    <a:cubicBezTo>
                      <a:pt x="680" y="208"/>
                      <a:pt x="849" y="113"/>
                      <a:pt x="975" y="113"/>
                    </a:cubicBezTo>
                    <a:close/>
                    <a:moveTo>
                      <a:pt x="953" y="0"/>
                    </a:moveTo>
                    <a:cubicBezTo>
                      <a:pt x="827" y="0"/>
                      <a:pt x="694" y="65"/>
                      <a:pt x="601" y="145"/>
                    </a:cubicBezTo>
                    <a:cubicBezTo>
                      <a:pt x="324" y="380"/>
                      <a:pt x="120" y="686"/>
                      <a:pt x="3" y="1028"/>
                    </a:cubicBezTo>
                    <a:cubicBezTo>
                      <a:pt x="0" y="1032"/>
                      <a:pt x="3" y="1038"/>
                      <a:pt x="7" y="1038"/>
                    </a:cubicBezTo>
                    <a:lnTo>
                      <a:pt x="10" y="1038"/>
                    </a:lnTo>
                    <a:cubicBezTo>
                      <a:pt x="10" y="1065"/>
                      <a:pt x="32" y="1093"/>
                      <a:pt x="58" y="1093"/>
                    </a:cubicBezTo>
                    <a:cubicBezTo>
                      <a:pt x="62" y="1093"/>
                      <a:pt x="66" y="1092"/>
                      <a:pt x="70" y="1091"/>
                    </a:cubicBezTo>
                    <a:cubicBezTo>
                      <a:pt x="387" y="972"/>
                      <a:pt x="746" y="887"/>
                      <a:pt x="1023" y="673"/>
                    </a:cubicBezTo>
                    <a:cubicBezTo>
                      <a:pt x="1186" y="553"/>
                      <a:pt x="1343" y="321"/>
                      <a:pt x="1199" y="123"/>
                    </a:cubicBezTo>
                    <a:cubicBezTo>
                      <a:pt x="1134" y="35"/>
                      <a:pt x="1045" y="0"/>
                      <a:pt x="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6" name="Google Shape;1616;p36"/>
              <p:cNvSpPr/>
              <p:nvPr/>
            </p:nvSpPr>
            <p:spPr>
              <a:xfrm>
                <a:off x="2032291" y="3581974"/>
                <a:ext cx="114885" cy="66026"/>
              </a:xfrm>
              <a:custGeom>
                <a:avLst/>
                <a:gdLst/>
                <a:ahLst/>
                <a:cxnLst/>
                <a:rect l="l" t="t" r="r" b="b"/>
                <a:pathLst>
                  <a:path w="1479" h="850" extrusionOk="0">
                    <a:moveTo>
                      <a:pt x="407" y="118"/>
                    </a:moveTo>
                    <a:cubicBezTo>
                      <a:pt x="517" y="118"/>
                      <a:pt x="644" y="155"/>
                      <a:pt x="705" y="186"/>
                    </a:cubicBezTo>
                    <a:cubicBezTo>
                      <a:pt x="790" y="233"/>
                      <a:pt x="878" y="286"/>
                      <a:pt x="960" y="346"/>
                    </a:cubicBezTo>
                    <a:cubicBezTo>
                      <a:pt x="1130" y="469"/>
                      <a:pt x="1278" y="613"/>
                      <a:pt x="1435" y="745"/>
                    </a:cubicBezTo>
                    <a:cubicBezTo>
                      <a:pt x="1271" y="717"/>
                      <a:pt x="1105" y="708"/>
                      <a:pt x="938" y="686"/>
                    </a:cubicBezTo>
                    <a:cubicBezTo>
                      <a:pt x="737" y="664"/>
                      <a:pt x="340" y="620"/>
                      <a:pt x="240" y="406"/>
                    </a:cubicBezTo>
                    <a:cubicBezTo>
                      <a:pt x="141" y="182"/>
                      <a:pt x="260" y="118"/>
                      <a:pt x="407" y="118"/>
                    </a:cubicBezTo>
                    <a:close/>
                    <a:moveTo>
                      <a:pt x="409" y="0"/>
                    </a:moveTo>
                    <a:cubicBezTo>
                      <a:pt x="276" y="0"/>
                      <a:pt x="150" y="51"/>
                      <a:pt x="95" y="192"/>
                    </a:cubicBezTo>
                    <a:cubicBezTo>
                      <a:pt x="1" y="437"/>
                      <a:pt x="218" y="601"/>
                      <a:pt x="403" y="683"/>
                    </a:cubicBezTo>
                    <a:cubicBezTo>
                      <a:pt x="721" y="821"/>
                      <a:pt x="1086" y="815"/>
                      <a:pt x="1429" y="849"/>
                    </a:cubicBezTo>
                    <a:cubicBezTo>
                      <a:pt x="1457" y="849"/>
                      <a:pt x="1476" y="830"/>
                      <a:pt x="1476" y="802"/>
                    </a:cubicBezTo>
                    <a:cubicBezTo>
                      <a:pt x="1476" y="799"/>
                      <a:pt x="1476" y="790"/>
                      <a:pt x="1473" y="786"/>
                    </a:cubicBezTo>
                    <a:cubicBezTo>
                      <a:pt x="1476" y="783"/>
                      <a:pt x="1479" y="777"/>
                      <a:pt x="1479" y="774"/>
                    </a:cubicBezTo>
                    <a:lnTo>
                      <a:pt x="1479" y="771"/>
                    </a:lnTo>
                    <a:cubicBezTo>
                      <a:pt x="1278" y="469"/>
                      <a:pt x="1004" y="223"/>
                      <a:pt x="677" y="63"/>
                    </a:cubicBezTo>
                    <a:cubicBezTo>
                      <a:pt x="599" y="25"/>
                      <a:pt x="502" y="0"/>
                      <a:pt x="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7" name="Google Shape;1617;p36"/>
              <p:cNvSpPr/>
              <p:nvPr/>
            </p:nvSpPr>
            <p:spPr>
              <a:xfrm>
                <a:off x="1774322" y="2105309"/>
                <a:ext cx="423964" cy="1400681"/>
              </a:xfrm>
              <a:custGeom>
                <a:avLst/>
                <a:gdLst/>
                <a:ahLst/>
                <a:cxnLst/>
                <a:rect l="l" t="t" r="r" b="b"/>
                <a:pathLst>
                  <a:path w="5458" h="18032" extrusionOk="0">
                    <a:moveTo>
                      <a:pt x="0" y="0"/>
                    </a:moveTo>
                    <a:cubicBezTo>
                      <a:pt x="0" y="0"/>
                      <a:pt x="1026" y="10163"/>
                      <a:pt x="1051" y="10295"/>
                    </a:cubicBezTo>
                    <a:cubicBezTo>
                      <a:pt x="1051" y="10310"/>
                      <a:pt x="1060" y="10505"/>
                      <a:pt x="1070" y="10823"/>
                    </a:cubicBezTo>
                    <a:cubicBezTo>
                      <a:pt x="1123" y="12575"/>
                      <a:pt x="1261" y="18032"/>
                      <a:pt x="1261" y="18032"/>
                    </a:cubicBezTo>
                    <a:lnTo>
                      <a:pt x="5457" y="18032"/>
                    </a:lnTo>
                    <a:cubicBezTo>
                      <a:pt x="5457" y="18032"/>
                      <a:pt x="5180" y="11568"/>
                      <a:pt x="5023" y="10062"/>
                    </a:cubicBezTo>
                    <a:cubicBezTo>
                      <a:pt x="4825" y="8140"/>
                      <a:pt x="3561" y="0"/>
                      <a:pt x="3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8" name="Google Shape;1618;p36"/>
              <p:cNvSpPr/>
              <p:nvPr/>
            </p:nvSpPr>
            <p:spPr>
              <a:xfrm>
                <a:off x="1809588" y="2134593"/>
                <a:ext cx="105253" cy="1319352"/>
              </a:xfrm>
              <a:custGeom>
                <a:avLst/>
                <a:gdLst/>
                <a:ahLst/>
                <a:cxnLst/>
                <a:rect l="l" t="t" r="r" b="b"/>
                <a:pathLst>
                  <a:path w="1355" h="16985" extrusionOk="0">
                    <a:moveTo>
                      <a:pt x="9" y="1"/>
                    </a:moveTo>
                    <a:cubicBezTo>
                      <a:pt x="5" y="1"/>
                      <a:pt x="1" y="4"/>
                      <a:pt x="2" y="10"/>
                    </a:cubicBezTo>
                    <a:cubicBezTo>
                      <a:pt x="323" y="2196"/>
                      <a:pt x="556" y="4404"/>
                      <a:pt x="754" y="6603"/>
                    </a:cubicBezTo>
                    <a:cubicBezTo>
                      <a:pt x="949" y="8801"/>
                      <a:pt x="1087" y="11006"/>
                      <a:pt x="1179" y="13214"/>
                    </a:cubicBezTo>
                    <a:cubicBezTo>
                      <a:pt x="1229" y="14466"/>
                      <a:pt x="1267" y="15714"/>
                      <a:pt x="1308" y="16966"/>
                    </a:cubicBezTo>
                    <a:cubicBezTo>
                      <a:pt x="1311" y="16979"/>
                      <a:pt x="1323" y="16985"/>
                      <a:pt x="1336" y="16985"/>
                    </a:cubicBezTo>
                    <a:cubicBezTo>
                      <a:pt x="1342" y="16985"/>
                      <a:pt x="1352" y="16979"/>
                      <a:pt x="1355" y="16966"/>
                    </a:cubicBezTo>
                    <a:cubicBezTo>
                      <a:pt x="1292" y="14739"/>
                      <a:pt x="1229" y="12506"/>
                      <a:pt x="1100" y="10283"/>
                    </a:cubicBezTo>
                    <a:cubicBezTo>
                      <a:pt x="968" y="8084"/>
                      <a:pt x="776" y="5885"/>
                      <a:pt x="518" y="3700"/>
                    </a:cubicBezTo>
                    <a:cubicBezTo>
                      <a:pt x="370" y="2470"/>
                      <a:pt x="194" y="1240"/>
                      <a:pt x="18" y="10"/>
                    </a:cubicBezTo>
                    <a:cubicBezTo>
                      <a:pt x="18"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19" name="Google Shape;1619;p36"/>
              <p:cNvSpPr/>
              <p:nvPr/>
            </p:nvSpPr>
            <p:spPr>
              <a:xfrm>
                <a:off x="1885713" y="3449066"/>
                <a:ext cx="293000" cy="8778"/>
              </a:xfrm>
              <a:custGeom>
                <a:avLst/>
                <a:gdLst/>
                <a:ahLst/>
                <a:cxnLst/>
                <a:rect l="l" t="t" r="r" b="b"/>
                <a:pathLst>
                  <a:path w="3772" h="113" extrusionOk="0">
                    <a:moveTo>
                      <a:pt x="1848" y="0"/>
                    </a:moveTo>
                    <a:cubicBezTo>
                      <a:pt x="1514" y="0"/>
                      <a:pt x="1180" y="5"/>
                      <a:pt x="847" y="16"/>
                    </a:cubicBezTo>
                    <a:lnTo>
                      <a:pt x="441" y="32"/>
                    </a:lnTo>
                    <a:cubicBezTo>
                      <a:pt x="299" y="35"/>
                      <a:pt x="155" y="50"/>
                      <a:pt x="13" y="50"/>
                    </a:cubicBezTo>
                    <a:cubicBezTo>
                      <a:pt x="0" y="50"/>
                      <a:pt x="0" y="63"/>
                      <a:pt x="13" y="63"/>
                    </a:cubicBezTo>
                    <a:cubicBezTo>
                      <a:pt x="261" y="63"/>
                      <a:pt x="507" y="82"/>
                      <a:pt x="755" y="94"/>
                    </a:cubicBezTo>
                    <a:cubicBezTo>
                      <a:pt x="1004" y="104"/>
                      <a:pt x="1240" y="107"/>
                      <a:pt x="1482" y="110"/>
                    </a:cubicBezTo>
                    <a:cubicBezTo>
                      <a:pt x="1608" y="112"/>
                      <a:pt x="1734" y="113"/>
                      <a:pt x="1861" y="113"/>
                    </a:cubicBezTo>
                    <a:cubicBezTo>
                      <a:pt x="2224" y="113"/>
                      <a:pt x="2589" y="106"/>
                      <a:pt x="2951" y="94"/>
                    </a:cubicBezTo>
                    <a:cubicBezTo>
                      <a:pt x="3083" y="91"/>
                      <a:pt x="3218" y="85"/>
                      <a:pt x="3353" y="82"/>
                    </a:cubicBezTo>
                    <a:cubicBezTo>
                      <a:pt x="3426" y="82"/>
                      <a:pt x="3501" y="76"/>
                      <a:pt x="3570" y="76"/>
                    </a:cubicBezTo>
                    <a:cubicBezTo>
                      <a:pt x="3643" y="69"/>
                      <a:pt x="3696" y="76"/>
                      <a:pt x="3762" y="66"/>
                    </a:cubicBezTo>
                    <a:cubicBezTo>
                      <a:pt x="3768" y="66"/>
                      <a:pt x="3772" y="63"/>
                      <a:pt x="3772" y="60"/>
                    </a:cubicBezTo>
                    <a:cubicBezTo>
                      <a:pt x="3762" y="57"/>
                      <a:pt x="3759" y="50"/>
                      <a:pt x="3756" y="50"/>
                    </a:cubicBezTo>
                    <a:cubicBezTo>
                      <a:pt x="3646" y="35"/>
                      <a:pt x="3526" y="41"/>
                      <a:pt x="3416" y="35"/>
                    </a:cubicBezTo>
                    <a:cubicBezTo>
                      <a:pt x="3290" y="35"/>
                      <a:pt x="3165" y="32"/>
                      <a:pt x="3039" y="25"/>
                    </a:cubicBezTo>
                    <a:cubicBezTo>
                      <a:pt x="2797" y="16"/>
                      <a:pt x="2558" y="10"/>
                      <a:pt x="2312" y="3"/>
                    </a:cubicBezTo>
                    <a:cubicBezTo>
                      <a:pt x="2158" y="1"/>
                      <a:pt x="2003" y="0"/>
                      <a:pt x="1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0" name="Google Shape;1620;p36"/>
              <p:cNvSpPr/>
              <p:nvPr/>
            </p:nvSpPr>
            <p:spPr>
              <a:xfrm>
                <a:off x="1774555" y="2105076"/>
                <a:ext cx="236528" cy="839538"/>
              </a:xfrm>
              <a:custGeom>
                <a:avLst/>
                <a:gdLst/>
                <a:ahLst/>
                <a:cxnLst/>
                <a:rect l="l" t="t" r="r" b="b"/>
                <a:pathLst>
                  <a:path w="3045" h="10808" extrusionOk="0">
                    <a:moveTo>
                      <a:pt x="0" y="0"/>
                    </a:moveTo>
                    <a:cubicBezTo>
                      <a:pt x="0" y="0"/>
                      <a:pt x="1026" y="10150"/>
                      <a:pt x="1051" y="10276"/>
                    </a:cubicBezTo>
                    <a:cubicBezTo>
                      <a:pt x="1051" y="10291"/>
                      <a:pt x="1063" y="10490"/>
                      <a:pt x="1070" y="10807"/>
                    </a:cubicBezTo>
                    <a:lnTo>
                      <a:pt x="3045" y="0"/>
                    </a:ln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1" name="Google Shape;1621;p36"/>
              <p:cNvSpPr/>
              <p:nvPr/>
            </p:nvSpPr>
            <p:spPr>
              <a:xfrm>
                <a:off x="1119573" y="3190320"/>
                <a:ext cx="466686" cy="611866"/>
              </a:xfrm>
              <a:custGeom>
                <a:avLst/>
                <a:gdLst/>
                <a:ahLst/>
                <a:cxnLst/>
                <a:rect l="l" t="t" r="r" b="b"/>
                <a:pathLst>
                  <a:path w="6008" h="7877" extrusionOk="0">
                    <a:moveTo>
                      <a:pt x="2441" y="0"/>
                    </a:moveTo>
                    <a:cubicBezTo>
                      <a:pt x="2441" y="0"/>
                      <a:pt x="1925" y="894"/>
                      <a:pt x="1365" y="1982"/>
                    </a:cubicBezTo>
                    <a:cubicBezTo>
                      <a:pt x="1233" y="2233"/>
                      <a:pt x="1104" y="2494"/>
                      <a:pt x="975" y="2759"/>
                    </a:cubicBezTo>
                    <a:cubicBezTo>
                      <a:pt x="871" y="2966"/>
                      <a:pt x="793" y="3183"/>
                      <a:pt x="708" y="3388"/>
                    </a:cubicBezTo>
                    <a:cubicBezTo>
                      <a:pt x="305" y="4334"/>
                      <a:pt x="0" y="5127"/>
                      <a:pt x="53" y="5212"/>
                    </a:cubicBezTo>
                    <a:cubicBezTo>
                      <a:pt x="201" y="5432"/>
                      <a:pt x="5504" y="7854"/>
                      <a:pt x="5721" y="7876"/>
                    </a:cubicBezTo>
                    <a:cubicBezTo>
                      <a:pt x="5725" y="7876"/>
                      <a:pt x="5730" y="7877"/>
                      <a:pt x="5734" y="7877"/>
                    </a:cubicBezTo>
                    <a:cubicBezTo>
                      <a:pt x="5935" y="7877"/>
                      <a:pt x="6008" y="7286"/>
                      <a:pt x="5882" y="7036"/>
                    </a:cubicBezTo>
                    <a:cubicBezTo>
                      <a:pt x="5746" y="6775"/>
                      <a:pt x="4130" y="4938"/>
                      <a:pt x="4130" y="4938"/>
                    </a:cubicBezTo>
                    <a:lnTo>
                      <a:pt x="4428" y="4322"/>
                    </a:lnTo>
                    <a:lnTo>
                      <a:pt x="4831" y="3507"/>
                    </a:lnTo>
                    <a:lnTo>
                      <a:pt x="5803" y="1526"/>
                    </a:lnTo>
                    <a:lnTo>
                      <a:pt x="2441"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2" name="Google Shape;1622;p36"/>
              <p:cNvSpPr/>
              <p:nvPr/>
            </p:nvSpPr>
            <p:spPr>
              <a:xfrm>
                <a:off x="1119573" y="3344201"/>
                <a:ext cx="466686" cy="457987"/>
              </a:xfrm>
              <a:custGeom>
                <a:avLst/>
                <a:gdLst/>
                <a:ahLst/>
                <a:cxnLst/>
                <a:rect l="l" t="t" r="r" b="b"/>
                <a:pathLst>
                  <a:path w="6008" h="5896" extrusionOk="0">
                    <a:moveTo>
                      <a:pt x="1365" y="1"/>
                    </a:moveTo>
                    <a:cubicBezTo>
                      <a:pt x="1233" y="252"/>
                      <a:pt x="1104" y="513"/>
                      <a:pt x="975" y="778"/>
                    </a:cubicBezTo>
                    <a:cubicBezTo>
                      <a:pt x="871" y="985"/>
                      <a:pt x="793" y="1202"/>
                      <a:pt x="708" y="1407"/>
                    </a:cubicBezTo>
                    <a:cubicBezTo>
                      <a:pt x="305" y="2353"/>
                      <a:pt x="0" y="3146"/>
                      <a:pt x="53" y="3231"/>
                    </a:cubicBezTo>
                    <a:cubicBezTo>
                      <a:pt x="201" y="3451"/>
                      <a:pt x="5504" y="5873"/>
                      <a:pt x="5721" y="5895"/>
                    </a:cubicBezTo>
                    <a:cubicBezTo>
                      <a:pt x="5725" y="5895"/>
                      <a:pt x="5730" y="5896"/>
                      <a:pt x="5734" y="5896"/>
                    </a:cubicBezTo>
                    <a:cubicBezTo>
                      <a:pt x="5935" y="5896"/>
                      <a:pt x="6008" y="5305"/>
                      <a:pt x="5875" y="5055"/>
                    </a:cubicBezTo>
                    <a:cubicBezTo>
                      <a:pt x="5743" y="4794"/>
                      <a:pt x="4127" y="2957"/>
                      <a:pt x="4127" y="2957"/>
                    </a:cubicBezTo>
                    <a:lnTo>
                      <a:pt x="4425" y="2341"/>
                    </a:lnTo>
                    <a:lnTo>
                      <a:pt x="4828" y="1526"/>
                    </a:lnTo>
                    <a:cubicBezTo>
                      <a:pt x="3897" y="1124"/>
                      <a:pt x="2403" y="466"/>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3" name="Google Shape;1623;p36"/>
              <p:cNvSpPr/>
              <p:nvPr/>
            </p:nvSpPr>
            <p:spPr>
              <a:xfrm>
                <a:off x="1117087" y="3403081"/>
                <a:ext cx="470415" cy="400350"/>
              </a:xfrm>
              <a:custGeom>
                <a:avLst/>
                <a:gdLst/>
                <a:ahLst/>
                <a:cxnLst/>
                <a:rect l="l" t="t" r="r" b="b"/>
                <a:pathLst>
                  <a:path w="6056" h="5154" extrusionOk="0">
                    <a:moveTo>
                      <a:pt x="991" y="1"/>
                    </a:moveTo>
                    <a:cubicBezTo>
                      <a:pt x="472" y="1218"/>
                      <a:pt x="1" y="2369"/>
                      <a:pt x="67" y="2470"/>
                    </a:cubicBezTo>
                    <a:cubicBezTo>
                      <a:pt x="211" y="2696"/>
                      <a:pt x="5549" y="5131"/>
                      <a:pt x="5763" y="5153"/>
                    </a:cubicBezTo>
                    <a:cubicBezTo>
                      <a:pt x="5767" y="5153"/>
                      <a:pt x="5771" y="5153"/>
                      <a:pt x="5776" y="5153"/>
                    </a:cubicBezTo>
                    <a:cubicBezTo>
                      <a:pt x="5983" y="5153"/>
                      <a:pt x="6055" y="4562"/>
                      <a:pt x="5920" y="4300"/>
                    </a:cubicBezTo>
                    <a:cubicBezTo>
                      <a:pt x="5788" y="4039"/>
                      <a:pt x="4165" y="2193"/>
                      <a:pt x="4165" y="2193"/>
                    </a:cubicBezTo>
                    <a:lnTo>
                      <a:pt x="4467" y="1573"/>
                    </a:lnTo>
                    <a:lnTo>
                      <a:pt x="9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4" name="Google Shape;1624;p36"/>
              <p:cNvSpPr/>
              <p:nvPr/>
            </p:nvSpPr>
            <p:spPr>
              <a:xfrm>
                <a:off x="1146139" y="3594402"/>
                <a:ext cx="421633" cy="191087"/>
              </a:xfrm>
              <a:custGeom>
                <a:avLst/>
                <a:gdLst/>
                <a:ahLst/>
                <a:cxnLst/>
                <a:rect l="l" t="t" r="r" b="b"/>
                <a:pathLst>
                  <a:path w="5428" h="2460" extrusionOk="0">
                    <a:moveTo>
                      <a:pt x="10" y="0"/>
                    </a:moveTo>
                    <a:cubicBezTo>
                      <a:pt x="4" y="0"/>
                      <a:pt x="1" y="0"/>
                      <a:pt x="10" y="10"/>
                    </a:cubicBezTo>
                    <a:cubicBezTo>
                      <a:pt x="882" y="457"/>
                      <a:pt x="4499" y="2076"/>
                      <a:pt x="5404" y="2457"/>
                    </a:cubicBezTo>
                    <a:cubicBezTo>
                      <a:pt x="5408" y="2459"/>
                      <a:pt x="5411" y="2460"/>
                      <a:pt x="5414" y="2460"/>
                    </a:cubicBezTo>
                    <a:cubicBezTo>
                      <a:pt x="5424" y="2460"/>
                      <a:pt x="5428" y="2449"/>
                      <a:pt x="5411" y="2441"/>
                    </a:cubicBezTo>
                    <a:cubicBezTo>
                      <a:pt x="4524" y="2013"/>
                      <a:pt x="916" y="362"/>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5" name="Google Shape;1625;p36"/>
              <p:cNvSpPr/>
              <p:nvPr/>
            </p:nvSpPr>
            <p:spPr>
              <a:xfrm>
                <a:off x="1366279" y="3540494"/>
                <a:ext cx="92203" cy="25944"/>
              </a:xfrm>
              <a:custGeom>
                <a:avLst/>
                <a:gdLst/>
                <a:ahLst/>
                <a:cxnLst/>
                <a:rect l="l" t="t" r="r" b="b"/>
                <a:pathLst>
                  <a:path w="1187" h="334" extrusionOk="0">
                    <a:moveTo>
                      <a:pt x="327" y="1"/>
                    </a:moveTo>
                    <a:cubicBezTo>
                      <a:pt x="221" y="1"/>
                      <a:pt x="116" y="16"/>
                      <a:pt x="16" y="50"/>
                    </a:cubicBezTo>
                    <a:cubicBezTo>
                      <a:pt x="1" y="53"/>
                      <a:pt x="7" y="78"/>
                      <a:pt x="20" y="78"/>
                    </a:cubicBezTo>
                    <a:cubicBezTo>
                      <a:pt x="406" y="122"/>
                      <a:pt x="787" y="207"/>
                      <a:pt x="1152" y="333"/>
                    </a:cubicBezTo>
                    <a:cubicBezTo>
                      <a:pt x="1155" y="333"/>
                      <a:pt x="1158" y="334"/>
                      <a:pt x="1161" y="334"/>
                    </a:cubicBezTo>
                    <a:cubicBezTo>
                      <a:pt x="1171" y="334"/>
                      <a:pt x="1181" y="329"/>
                      <a:pt x="1183" y="317"/>
                    </a:cubicBezTo>
                    <a:cubicBezTo>
                      <a:pt x="1186" y="304"/>
                      <a:pt x="1183" y="295"/>
                      <a:pt x="1177" y="289"/>
                    </a:cubicBezTo>
                    <a:cubicBezTo>
                      <a:pt x="938" y="122"/>
                      <a:pt x="627" y="1"/>
                      <a:pt x="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6" name="Google Shape;1626;p36"/>
              <p:cNvSpPr/>
              <p:nvPr/>
            </p:nvSpPr>
            <p:spPr>
              <a:xfrm>
                <a:off x="1380727" y="3561311"/>
                <a:ext cx="92203" cy="25867"/>
              </a:xfrm>
              <a:custGeom>
                <a:avLst/>
                <a:gdLst/>
                <a:ahLst/>
                <a:cxnLst/>
                <a:rect l="l" t="t" r="r" b="b"/>
                <a:pathLst>
                  <a:path w="1187" h="333" extrusionOk="0">
                    <a:moveTo>
                      <a:pt x="327" y="0"/>
                    </a:moveTo>
                    <a:cubicBezTo>
                      <a:pt x="221" y="0"/>
                      <a:pt x="116" y="15"/>
                      <a:pt x="16" y="49"/>
                    </a:cubicBezTo>
                    <a:cubicBezTo>
                      <a:pt x="0" y="52"/>
                      <a:pt x="7" y="77"/>
                      <a:pt x="19" y="77"/>
                    </a:cubicBezTo>
                    <a:cubicBezTo>
                      <a:pt x="403" y="121"/>
                      <a:pt x="787" y="206"/>
                      <a:pt x="1155" y="332"/>
                    </a:cubicBezTo>
                    <a:cubicBezTo>
                      <a:pt x="1156" y="333"/>
                      <a:pt x="1158" y="333"/>
                      <a:pt x="1160" y="333"/>
                    </a:cubicBezTo>
                    <a:cubicBezTo>
                      <a:pt x="1171" y="333"/>
                      <a:pt x="1183" y="324"/>
                      <a:pt x="1183" y="313"/>
                    </a:cubicBezTo>
                    <a:cubicBezTo>
                      <a:pt x="1186" y="304"/>
                      <a:pt x="1183" y="298"/>
                      <a:pt x="1173" y="288"/>
                    </a:cubicBezTo>
                    <a:cubicBezTo>
                      <a:pt x="937" y="121"/>
                      <a:pt x="62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7" name="Google Shape;1627;p36"/>
              <p:cNvSpPr/>
              <p:nvPr/>
            </p:nvSpPr>
            <p:spPr>
              <a:xfrm>
                <a:off x="1394865" y="3582285"/>
                <a:ext cx="92669" cy="26255"/>
              </a:xfrm>
              <a:custGeom>
                <a:avLst/>
                <a:gdLst/>
                <a:ahLst/>
                <a:cxnLst/>
                <a:rect l="l" t="t" r="r" b="b"/>
                <a:pathLst>
                  <a:path w="1193" h="338" extrusionOk="0">
                    <a:moveTo>
                      <a:pt x="328" y="1"/>
                    </a:moveTo>
                    <a:cubicBezTo>
                      <a:pt x="222" y="1"/>
                      <a:pt x="117" y="16"/>
                      <a:pt x="16" y="50"/>
                    </a:cubicBezTo>
                    <a:cubicBezTo>
                      <a:pt x="1" y="56"/>
                      <a:pt x="10" y="78"/>
                      <a:pt x="23" y="78"/>
                    </a:cubicBezTo>
                    <a:cubicBezTo>
                      <a:pt x="406" y="122"/>
                      <a:pt x="787" y="207"/>
                      <a:pt x="1155" y="333"/>
                    </a:cubicBezTo>
                    <a:cubicBezTo>
                      <a:pt x="1159" y="336"/>
                      <a:pt x="1163" y="338"/>
                      <a:pt x="1167" y="338"/>
                    </a:cubicBezTo>
                    <a:cubicBezTo>
                      <a:pt x="1175" y="338"/>
                      <a:pt x="1183" y="333"/>
                      <a:pt x="1186" y="323"/>
                    </a:cubicBezTo>
                    <a:cubicBezTo>
                      <a:pt x="1193" y="311"/>
                      <a:pt x="1190" y="295"/>
                      <a:pt x="1177" y="292"/>
                    </a:cubicBezTo>
                    <a:cubicBezTo>
                      <a:pt x="940" y="122"/>
                      <a:pt x="62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8" name="Google Shape;1628;p36"/>
              <p:cNvSpPr/>
              <p:nvPr/>
            </p:nvSpPr>
            <p:spPr>
              <a:xfrm>
                <a:off x="1409313" y="3603102"/>
                <a:ext cx="91892" cy="25867"/>
              </a:xfrm>
              <a:custGeom>
                <a:avLst/>
                <a:gdLst/>
                <a:ahLst/>
                <a:cxnLst/>
                <a:rect l="l" t="t" r="r" b="b"/>
                <a:pathLst>
                  <a:path w="1183" h="333" extrusionOk="0">
                    <a:moveTo>
                      <a:pt x="323" y="0"/>
                    </a:moveTo>
                    <a:cubicBezTo>
                      <a:pt x="218" y="0"/>
                      <a:pt x="115" y="15"/>
                      <a:pt x="16" y="49"/>
                    </a:cubicBezTo>
                    <a:cubicBezTo>
                      <a:pt x="0" y="55"/>
                      <a:pt x="10" y="77"/>
                      <a:pt x="19" y="77"/>
                    </a:cubicBezTo>
                    <a:cubicBezTo>
                      <a:pt x="406" y="121"/>
                      <a:pt x="787" y="206"/>
                      <a:pt x="1151" y="332"/>
                    </a:cubicBezTo>
                    <a:cubicBezTo>
                      <a:pt x="1154" y="332"/>
                      <a:pt x="1156" y="333"/>
                      <a:pt x="1158" y="333"/>
                    </a:cubicBezTo>
                    <a:cubicBezTo>
                      <a:pt x="1169" y="333"/>
                      <a:pt x="1180" y="326"/>
                      <a:pt x="1183" y="313"/>
                    </a:cubicBezTo>
                    <a:cubicBezTo>
                      <a:pt x="1183" y="307"/>
                      <a:pt x="1180" y="297"/>
                      <a:pt x="1177" y="291"/>
                    </a:cubicBezTo>
                    <a:cubicBezTo>
                      <a:pt x="937" y="123"/>
                      <a:pt x="624"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29" name="Google Shape;1629;p36"/>
              <p:cNvSpPr/>
              <p:nvPr/>
            </p:nvSpPr>
            <p:spPr>
              <a:xfrm>
                <a:off x="1422518" y="3502975"/>
                <a:ext cx="118303" cy="55928"/>
              </a:xfrm>
              <a:custGeom>
                <a:avLst/>
                <a:gdLst/>
                <a:ahLst/>
                <a:cxnLst/>
                <a:rect l="l" t="t" r="r" b="b"/>
                <a:pathLst>
                  <a:path w="1523" h="720" extrusionOk="0">
                    <a:moveTo>
                      <a:pt x="1090" y="91"/>
                    </a:moveTo>
                    <a:cubicBezTo>
                      <a:pt x="1276" y="91"/>
                      <a:pt x="1477" y="158"/>
                      <a:pt x="1309" y="410"/>
                    </a:cubicBezTo>
                    <a:cubicBezTo>
                      <a:pt x="1213" y="554"/>
                      <a:pt x="975" y="580"/>
                      <a:pt x="777" y="580"/>
                    </a:cubicBezTo>
                    <a:cubicBezTo>
                      <a:pt x="702" y="580"/>
                      <a:pt x="632" y="576"/>
                      <a:pt x="579" y="574"/>
                    </a:cubicBezTo>
                    <a:cubicBezTo>
                      <a:pt x="409" y="564"/>
                      <a:pt x="242" y="548"/>
                      <a:pt x="76" y="545"/>
                    </a:cubicBezTo>
                    <a:cubicBezTo>
                      <a:pt x="255" y="435"/>
                      <a:pt x="425" y="319"/>
                      <a:pt x="613" y="231"/>
                    </a:cubicBezTo>
                    <a:cubicBezTo>
                      <a:pt x="705" y="187"/>
                      <a:pt x="799" y="146"/>
                      <a:pt x="893" y="118"/>
                    </a:cubicBezTo>
                    <a:cubicBezTo>
                      <a:pt x="937" y="103"/>
                      <a:pt x="1012" y="91"/>
                      <a:pt x="1090" y="91"/>
                    </a:cubicBezTo>
                    <a:close/>
                    <a:moveTo>
                      <a:pt x="1103" y="0"/>
                    </a:moveTo>
                    <a:cubicBezTo>
                      <a:pt x="1041" y="0"/>
                      <a:pt x="979" y="10"/>
                      <a:pt x="925" y="26"/>
                    </a:cubicBezTo>
                    <a:cubicBezTo>
                      <a:pt x="579" y="127"/>
                      <a:pt x="264" y="322"/>
                      <a:pt x="10" y="583"/>
                    </a:cubicBezTo>
                    <a:cubicBezTo>
                      <a:pt x="6" y="589"/>
                      <a:pt x="6" y="592"/>
                      <a:pt x="6" y="596"/>
                    </a:cubicBezTo>
                    <a:lnTo>
                      <a:pt x="10" y="599"/>
                    </a:lnTo>
                    <a:cubicBezTo>
                      <a:pt x="0" y="624"/>
                      <a:pt x="6" y="652"/>
                      <a:pt x="32" y="662"/>
                    </a:cubicBezTo>
                    <a:cubicBezTo>
                      <a:pt x="35" y="668"/>
                      <a:pt x="38" y="668"/>
                      <a:pt x="47" y="668"/>
                    </a:cubicBezTo>
                    <a:cubicBezTo>
                      <a:pt x="271" y="683"/>
                      <a:pt x="506" y="719"/>
                      <a:pt x="738" y="719"/>
                    </a:cubicBezTo>
                    <a:cubicBezTo>
                      <a:pt x="855" y="719"/>
                      <a:pt x="971" y="710"/>
                      <a:pt x="1085" y="684"/>
                    </a:cubicBezTo>
                    <a:cubicBezTo>
                      <a:pt x="1286" y="637"/>
                      <a:pt x="1522" y="495"/>
                      <a:pt x="1475" y="253"/>
                    </a:cubicBezTo>
                    <a:cubicBezTo>
                      <a:pt x="1436" y="68"/>
                      <a:pt x="1268" y="0"/>
                      <a:pt x="1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0" name="Google Shape;1630;p36"/>
              <p:cNvSpPr/>
              <p:nvPr/>
            </p:nvSpPr>
            <p:spPr>
              <a:xfrm>
                <a:off x="1336761" y="3458931"/>
                <a:ext cx="93601" cy="95699"/>
              </a:xfrm>
              <a:custGeom>
                <a:avLst/>
                <a:gdLst/>
                <a:ahLst/>
                <a:cxnLst/>
                <a:rect l="l" t="t" r="r" b="b"/>
                <a:pathLst>
                  <a:path w="1205" h="1232" extrusionOk="0">
                    <a:moveTo>
                      <a:pt x="375" y="105"/>
                    </a:moveTo>
                    <a:cubicBezTo>
                      <a:pt x="505" y="105"/>
                      <a:pt x="682" y="244"/>
                      <a:pt x="739" y="317"/>
                    </a:cubicBezTo>
                    <a:cubicBezTo>
                      <a:pt x="796" y="401"/>
                      <a:pt x="852" y="483"/>
                      <a:pt x="903" y="568"/>
                    </a:cubicBezTo>
                    <a:cubicBezTo>
                      <a:pt x="1000" y="754"/>
                      <a:pt x="1092" y="939"/>
                      <a:pt x="1170" y="1131"/>
                    </a:cubicBezTo>
                    <a:cubicBezTo>
                      <a:pt x="1029" y="1040"/>
                      <a:pt x="884" y="958"/>
                      <a:pt x="742" y="873"/>
                    </a:cubicBezTo>
                    <a:cubicBezTo>
                      <a:pt x="569" y="769"/>
                      <a:pt x="223" y="562"/>
                      <a:pt x="227" y="329"/>
                    </a:cubicBezTo>
                    <a:cubicBezTo>
                      <a:pt x="228" y="162"/>
                      <a:pt x="292" y="105"/>
                      <a:pt x="375" y="105"/>
                    </a:cubicBezTo>
                    <a:close/>
                    <a:moveTo>
                      <a:pt x="385" y="0"/>
                    </a:moveTo>
                    <a:cubicBezTo>
                      <a:pt x="314" y="0"/>
                      <a:pt x="244" y="24"/>
                      <a:pt x="183" y="84"/>
                    </a:cubicBezTo>
                    <a:cubicBezTo>
                      <a:pt x="0" y="266"/>
                      <a:pt x="129" y="502"/>
                      <a:pt x="261" y="653"/>
                    </a:cubicBezTo>
                    <a:cubicBezTo>
                      <a:pt x="494" y="908"/>
                      <a:pt x="834" y="1053"/>
                      <a:pt x="1126" y="1226"/>
                    </a:cubicBezTo>
                    <a:cubicBezTo>
                      <a:pt x="1134" y="1229"/>
                      <a:pt x="1142" y="1231"/>
                      <a:pt x="1149" y="1231"/>
                    </a:cubicBezTo>
                    <a:cubicBezTo>
                      <a:pt x="1167" y="1231"/>
                      <a:pt x="1182" y="1222"/>
                      <a:pt x="1189" y="1207"/>
                    </a:cubicBezTo>
                    <a:cubicBezTo>
                      <a:pt x="1195" y="1204"/>
                      <a:pt x="1195" y="1194"/>
                      <a:pt x="1195" y="1191"/>
                    </a:cubicBezTo>
                    <a:cubicBezTo>
                      <a:pt x="1202" y="1191"/>
                      <a:pt x="1205" y="1188"/>
                      <a:pt x="1205" y="1181"/>
                    </a:cubicBezTo>
                    <a:lnTo>
                      <a:pt x="1205" y="1178"/>
                    </a:lnTo>
                    <a:cubicBezTo>
                      <a:pt x="1148" y="820"/>
                      <a:pt x="997" y="486"/>
                      <a:pt x="771" y="206"/>
                    </a:cubicBezTo>
                    <a:cubicBezTo>
                      <a:pt x="678" y="99"/>
                      <a:pt x="529"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1" name="Google Shape;1631;p36"/>
              <p:cNvSpPr/>
              <p:nvPr/>
            </p:nvSpPr>
            <p:spPr>
              <a:xfrm>
                <a:off x="1212166" y="2105309"/>
                <a:ext cx="836121" cy="1333800"/>
              </a:xfrm>
              <a:custGeom>
                <a:avLst/>
                <a:gdLst/>
                <a:ahLst/>
                <a:cxnLst/>
                <a:rect l="l" t="t" r="r" b="b"/>
                <a:pathLst>
                  <a:path w="10764" h="17171" extrusionOk="0">
                    <a:moveTo>
                      <a:pt x="6108" y="0"/>
                    </a:moveTo>
                    <a:cubicBezTo>
                      <a:pt x="6108" y="0"/>
                      <a:pt x="5221" y="878"/>
                      <a:pt x="5473" y="2752"/>
                    </a:cubicBezTo>
                    <a:cubicBezTo>
                      <a:pt x="5492" y="2907"/>
                      <a:pt x="3768" y="9027"/>
                      <a:pt x="3542" y="9313"/>
                    </a:cubicBezTo>
                    <a:cubicBezTo>
                      <a:pt x="3196" y="9747"/>
                      <a:pt x="0" y="15377"/>
                      <a:pt x="0" y="15377"/>
                    </a:cubicBezTo>
                    <a:lnTo>
                      <a:pt x="4189" y="17170"/>
                    </a:lnTo>
                    <a:cubicBezTo>
                      <a:pt x="4189" y="17170"/>
                      <a:pt x="6904" y="12119"/>
                      <a:pt x="7407" y="10631"/>
                    </a:cubicBezTo>
                    <a:cubicBezTo>
                      <a:pt x="7700" y="9766"/>
                      <a:pt x="9584" y="2218"/>
                      <a:pt x="9584" y="2218"/>
                    </a:cubicBezTo>
                    <a:cubicBezTo>
                      <a:pt x="10606" y="1472"/>
                      <a:pt x="10763" y="4"/>
                      <a:pt x="10763" y="4"/>
                    </a:cubicBezTo>
                    <a:lnTo>
                      <a:pt x="6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2" name="Google Shape;1632;p36"/>
              <p:cNvSpPr/>
              <p:nvPr/>
            </p:nvSpPr>
            <p:spPr>
              <a:xfrm>
                <a:off x="1706121" y="2147566"/>
                <a:ext cx="119468" cy="89718"/>
              </a:xfrm>
              <a:custGeom>
                <a:avLst/>
                <a:gdLst/>
                <a:ahLst/>
                <a:cxnLst/>
                <a:rect l="l" t="t" r="r" b="b"/>
                <a:pathLst>
                  <a:path w="1538" h="1155" extrusionOk="0">
                    <a:moveTo>
                      <a:pt x="1520" y="1"/>
                    </a:moveTo>
                    <a:cubicBezTo>
                      <a:pt x="1514" y="1"/>
                      <a:pt x="1509" y="4"/>
                      <a:pt x="1507" y="10"/>
                    </a:cubicBezTo>
                    <a:cubicBezTo>
                      <a:pt x="1419" y="306"/>
                      <a:pt x="1243" y="567"/>
                      <a:pt x="995" y="746"/>
                    </a:cubicBezTo>
                    <a:cubicBezTo>
                      <a:pt x="724" y="938"/>
                      <a:pt x="397" y="1054"/>
                      <a:pt x="64" y="1064"/>
                    </a:cubicBezTo>
                    <a:cubicBezTo>
                      <a:pt x="10" y="1064"/>
                      <a:pt x="1" y="1155"/>
                      <a:pt x="64" y="1155"/>
                    </a:cubicBezTo>
                    <a:cubicBezTo>
                      <a:pt x="749" y="1155"/>
                      <a:pt x="1435" y="724"/>
                      <a:pt x="1536" y="16"/>
                    </a:cubicBezTo>
                    <a:cubicBezTo>
                      <a:pt x="1537" y="7"/>
                      <a:pt x="1528" y="1"/>
                      <a:pt x="1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3" name="Google Shape;1633;p36"/>
              <p:cNvSpPr/>
              <p:nvPr/>
            </p:nvSpPr>
            <p:spPr>
              <a:xfrm>
                <a:off x="1899772" y="2242877"/>
                <a:ext cx="109137" cy="66880"/>
              </a:xfrm>
              <a:custGeom>
                <a:avLst/>
                <a:gdLst/>
                <a:ahLst/>
                <a:cxnLst/>
                <a:rect l="l" t="t" r="r" b="b"/>
                <a:pathLst>
                  <a:path w="1405" h="861" extrusionOk="0">
                    <a:moveTo>
                      <a:pt x="1389" y="0"/>
                    </a:moveTo>
                    <a:cubicBezTo>
                      <a:pt x="1140" y="98"/>
                      <a:pt x="905" y="223"/>
                      <a:pt x="684" y="371"/>
                    </a:cubicBezTo>
                    <a:cubicBezTo>
                      <a:pt x="448" y="519"/>
                      <a:pt x="238" y="686"/>
                      <a:pt x="8" y="843"/>
                    </a:cubicBezTo>
                    <a:cubicBezTo>
                      <a:pt x="0" y="848"/>
                      <a:pt x="6" y="860"/>
                      <a:pt x="13" y="860"/>
                    </a:cubicBezTo>
                    <a:cubicBezTo>
                      <a:pt x="15" y="860"/>
                      <a:pt x="16" y="860"/>
                      <a:pt x="18" y="859"/>
                    </a:cubicBezTo>
                    <a:cubicBezTo>
                      <a:pt x="253" y="724"/>
                      <a:pt x="499" y="604"/>
                      <a:pt x="735" y="462"/>
                    </a:cubicBezTo>
                    <a:cubicBezTo>
                      <a:pt x="971" y="334"/>
                      <a:pt x="1191" y="183"/>
                      <a:pt x="1401" y="16"/>
                    </a:cubicBezTo>
                    <a:cubicBezTo>
                      <a:pt x="1405" y="10"/>
                      <a:pt x="1401" y="3"/>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4" name="Google Shape;1634;p36"/>
              <p:cNvSpPr/>
              <p:nvPr/>
            </p:nvSpPr>
            <p:spPr>
              <a:xfrm>
                <a:off x="1945836" y="2131642"/>
                <a:ext cx="70920" cy="147277"/>
              </a:xfrm>
              <a:custGeom>
                <a:avLst/>
                <a:gdLst/>
                <a:ahLst/>
                <a:cxnLst/>
                <a:rect l="l" t="t" r="r" b="b"/>
                <a:pathLst>
                  <a:path w="913" h="1896" extrusionOk="0">
                    <a:moveTo>
                      <a:pt x="898" y="1"/>
                    </a:moveTo>
                    <a:cubicBezTo>
                      <a:pt x="894" y="1"/>
                      <a:pt x="891" y="3"/>
                      <a:pt x="890" y="7"/>
                    </a:cubicBezTo>
                    <a:cubicBezTo>
                      <a:pt x="856" y="165"/>
                      <a:pt x="808" y="319"/>
                      <a:pt x="768" y="476"/>
                    </a:cubicBezTo>
                    <a:cubicBezTo>
                      <a:pt x="730" y="627"/>
                      <a:pt x="698" y="768"/>
                      <a:pt x="654" y="913"/>
                    </a:cubicBezTo>
                    <a:cubicBezTo>
                      <a:pt x="613" y="1048"/>
                      <a:pt x="541" y="1174"/>
                      <a:pt x="428" y="1269"/>
                    </a:cubicBezTo>
                    <a:cubicBezTo>
                      <a:pt x="371" y="1319"/>
                      <a:pt x="302" y="1363"/>
                      <a:pt x="242" y="1410"/>
                    </a:cubicBezTo>
                    <a:cubicBezTo>
                      <a:pt x="205" y="1435"/>
                      <a:pt x="170" y="1464"/>
                      <a:pt x="135" y="1486"/>
                    </a:cubicBezTo>
                    <a:cubicBezTo>
                      <a:pt x="139" y="1467"/>
                      <a:pt x="145" y="1442"/>
                      <a:pt x="151" y="1423"/>
                    </a:cubicBezTo>
                    <a:cubicBezTo>
                      <a:pt x="161" y="1363"/>
                      <a:pt x="179" y="1306"/>
                      <a:pt x="189" y="1240"/>
                    </a:cubicBezTo>
                    <a:cubicBezTo>
                      <a:pt x="217" y="1108"/>
                      <a:pt x="245" y="979"/>
                      <a:pt x="271" y="844"/>
                    </a:cubicBezTo>
                    <a:cubicBezTo>
                      <a:pt x="324" y="586"/>
                      <a:pt x="374" y="322"/>
                      <a:pt x="441" y="67"/>
                    </a:cubicBezTo>
                    <a:cubicBezTo>
                      <a:pt x="441" y="61"/>
                      <a:pt x="441" y="58"/>
                      <a:pt x="437" y="55"/>
                    </a:cubicBezTo>
                    <a:cubicBezTo>
                      <a:pt x="434" y="55"/>
                      <a:pt x="428" y="55"/>
                      <a:pt x="425" y="58"/>
                    </a:cubicBezTo>
                    <a:cubicBezTo>
                      <a:pt x="346" y="309"/>
                      <a:pt x="264" y="561"/>
                      <a:pt x="198" y="819"/>
                    </a:cubicBezTo>
                    <a:cubicBezTo>
                      <a:pt x="167" y="945"/>
                      <a:pt x="35" y="1564"/>
                      <a:pt x="28" y="1608"/>
                    </a:cubicBezTo>
                    <a:cubicBezTo>
                      <a:pt x="22" y="1652"/>
                      <a:pt x="16" y="1699"/>
                      <a:pt x="13" y="1747"/>
                    </a:cubicBezTo>
                    <a:cubicBezTo>
                      <a:pt x="6" y="1794"/>
                      <a:pt x="0" y="1841"/>
                      <a:pt x="6" y="1888"/>
                    </a:cubicBezTo>
                    <a:cubicBezTo>
                      <a:pt x="6" y="1893"/>
                      <a:pt x="10" y="1895"/>
                      <a:pt x="15" y="1895"/>
                    </a:cubicBezTo>
                    <a:cubicBezTo>
                      <a:pt x="19" y="1895"/>
                      <a:pt x="24" y="1893"/>
                      <a:pt x="25" y="1888"/>
                    </a:cubicBezTo>
                    <a:cubicBezTo>
                      <a:pt x="44" y="1847"/>
                      <a:pt x="63" y="1803"/>
                      <a:pt x="76" y="1766"/>
                    </a:cubicBezTo>
                    <a:cubicBezTo>
                      <a:pt x="88" y="1721"/>
                      <a:pt x="104" y="1674"/>
                      <a:pt x="110" y="1630"/>
                    </a:cubicBezTo>
                    <a:cubicBezTo>
                      <a:pt x="110" y="1615"/>
                      <a:pt x="120" y="1599"/>
                      <a:pt x="123" y="1580"/>
                    </a:cubicBezTo>
                    <a:cubicBezTo>
                      <a:pt x="186" y="1545"/>
                      <a:pt x="245" y="1498"/>
                      <a:pt x="302" y="1457"/>
                    </a:cubicBezTo>
                    <a:cubicBezTo>
                      <a:pt x="359" y="1420"/>
                      <a:pt x="434" y="1376"/>
                      <a:pt x="497" y="1328"/>
                    </a:cubicBezTo>
                    <a:cubicBezTo>
                      <a:pt x="610" y="1243"/>
                      <a:pt x="692" y="1124"/>
                      <a:pt x="736" y="986"/>
                    </a:cubicBezTo>
                    <a:cubicBezTo>
                      <a:pt x="780" y="841"/>
                      <a:pt x="812" y="693"/>
                      <a:pt x="831" y="539"/>
                    </a:cubicBezTo>
                    <a:cubicBezTo>
                      <a:pt x="859" y="356"/>
                      <a:pt x="881" y="180"/>
                      <a:pt x="912" y="7"/>
                    </a:cubicBezTo>
                    <a:cubicBezTo>
                      <a:pt x="910" y="5"/>
                      <a:pt x="903" y="1"/>
                      <a:pt x="8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5" name="Google Shape;1635;p36"/>
              <p:cNvSpPr/>
              <p:nvPr/>
            </p:nvSpPr>
            <p:spPr>
              <a:xfrm>
                <a:off x="1268327" y="3257589"/>
                <a:ext cx="270628" cy="118614"/>
              </a:xfrm>
              <a:custGeom>
                <a:avLst/>
                <a:gdLst/>
                <a:ahLst/>
                <a:cxnLst/>
                <a:rect l="l" t="t" r="r" b="b"/>
                <a:pathLst>
                  <a:path w="3484" h="1527" extrusionOk="0">
                    <a:moveTo>
                      <a:pt x="21" y="0"/>
                    </a:moveTo>
                    <a:cubicBezTo>
                      <a:pt x="0" y="0"/>
                      <a:pt x="4" y="16"/>
                      <a:pt x="35" y="31"/>
                    </a:cubicBezTo>
                    <a:cubicBezTo>
                      <a:pt x="262" y="141"/>
                      <a:pt x="1152" y="550"/>
                      <a:pt x="1372" y="650"/>
                    </a:cubicBezTo>
                    <a:cubicBezTo>
                      <a:pt x="1815" y="855"/>
                      <a:pt x="3413" y="1506"/>
                      <a:pt x="3476" y="1525"/>
                    </a:cubicBezTo>
                    <a:cubicBezTo>
                      <a:pt x="3477" y="1526"/>
                      <a:pt x="3478" y="1526"/>
                      <a:pt x="3479" y="1526"/>
                    </a:cubicBezTo>
                    <a:cubicBezTo>
                      <a:pt x="3483" y="1526"/>
                      <a:pt x="3484" y="1517"/>
                      <a:pt x="3476" y="1509"/>
                    </a:cubicBezTo>
                    <a:cubicBezTo>
                      <a:pt x="3382" y="1455"/>
                      <a:pt x="2391" y="990"/>
                      <a:pt x="2171" y="889"/>
                    </a:cubicBezTo>
                    <a:cubicBezTo>
                      <a:pt x="1724" y="685"/>
                      <a:pt x="192" y="56"/>
                      <a:pt x="48" y="6"/>
                    </a:cubicBezTo>
                    <a:cubicBezTo>
                      <a:pt x="36" y="2"/>
                      <a:pt x="27"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6" name="Google Shape;1636;p36"/>
              <p:cNvSpPr/>
              <p:nvPr/>
            </p:nvSpPr>
            <p:spPr>
              <a:xfrm>
                <a:off x="1286892" y="2120223"/>
                <a:ext cx="420546" cy="1136111"/>
              </a:xfrm>
              <a:custGeom>
                <a:avLst/>
                <a:gdLst/>
                <a:ahLst/>
                <a:cxnLst/>
                <a:rect l="l" t="t" r="r" b="b"/>
                <a:pathLst>
                  <a:path w="5414" h="14626" extrusionOk="0">
                    <a:moveTo>
                      <a:pt x="5413" y="0"/>
                    </a:moveTo>
                    <a:lnTo>
                      <a:pt x="5413" y="0"/>
                    </a:lnTo>
                    <a:cubicBezTo>
                      <a:pt x="5045" y="557"/>
                      <a:pt x="4844" y="1205"/>
                      <a:pt x="4835" y="1868"/>
                    </a:cubicBezTo>
                    <a:cubicBezTo>
                      <a:pt x="4835" y="2035"/>
                      <a:pt x="4847" y="2202"/>
                      <a:pt x="4876" y="2369"/>
                    </a:cubicBezTo>
                    <a:cubicBezTo>
                      <a:pt x="4882" y="2406"/>
                      <a:pt x="4888" y="2450"/>
                      <a:pt x="4894" y="2491"/>
                    </a:cubicBezTo>
                    <a:lnTo>
                      <a:pt x="4907" y="2554"/>
                    </a:lnTo>
                    <a:cubicBezTo>
                      <a:pt x="4910" y="2570"/>
                      <a:pt x="4913" y="2589"/>
                      <a:pt x="4913" y="2604"/>
                    </a:cubicBezTo>
                    <a:cubicBezTo>
                      <a:pt x="4904" y="2680"/>
                      <a:pt x="4882" y="2762"/>
                      <a:pt x="4866" y="2840"/>
                    </a:cubicBezTo>
                    <a:cubicBezTo>
                      <a:pt x="4794" y="3158"/>
                      <a:pt x="4706" y="3476"/>
                      <a:pt x="4624" y="3797"/>
                    </a:cubicBezTo>
                    <a:cubicBezTo>
                      <a:pt x="4281" y="5064"/>
                      <a:pt x="3935" y="6335"/>
                      <a:pt x="3573" y="7602"/>
                    </a:cubicBezTo>
                    <a:lnTo>
                      <a:pt x="3306" y="8549"/>
                    </a:lnTo>
                    <a:cubicBezTo>
                      <a:pt x="3259" y="8706"/>
                      <a:pt x="3212" y="8863"/>
                      <a:pt x="3161" y="9021"/>
                    </a:cubicBezTo>
                    <a:cubicBezTo>
                      <a:pt x="3136" y="9099"/>
                      <a:pt x="3108" y="9178"/>
                      <a:pt x="3083" y="9247"/>
                    </a:cubicBezTo>
                    <a:cubicBezTo>
                      <a:pt x="3051" y="9320"/>
                      <a:pt x="3010" y="9395"/>
                      <a:pt x="2973" y="9464"/>
                    </a:cubicBezTo>
                    <a:cubicBezTo>
                      <a:pt x="2661" y="10043"/>
                      <a:pt x="2328" y="10609"/>
                      <a:pt x="2004" y="11181"/>
                    </a:cubicBezTo>
                    <a:cubicBezTo>
                      <a:pt x="2004" y="11181"/>
                      <a:pt x="353" y="13959"/>
                      <a:pt x="10" y="14594"/>
                    </a:cubicBezTo>
                    <a:cubicBezTo>
                      <a:pt x="1" y="14613"/>
                      <a:pt x="0" y="14626"/>
                      <a:pt x="8" y="14626"/>
                    </a:cubicBezTo>
                    <a:cubicBezTo>
                      <a:pt x="13" y="14626"/>
                      <a:pt x="22" y="14619"/>
                      <a:pt x="35" y="14603"/>
                    </a:cubicBezTo>
                    <a:cubicBezTo>
                      <a:pt x="331" y="14217"/>
                      <a:pt x="1406" y="12355"/>
                      <a:pt x="2076" y="11222"/>
                    </a:cubicBezTo>
                    <a:cubicBezTo>
                      <a:pt x="2410" y="10656"/>
                      <a:pt x="2743" y="10087"/>
                      <a:pt x="3061" y="9508"/>
                    </a:cubicBezTo>
                    <a:cubicBezTo>
                      <a:pt x="3102" y="9436"/>
                      <a:pt x="3136" y="9357"/>
                      <a:pt x="3177" y="9282"/>
                    </a:cubicBezTo>
                    <a:cubicBezTo>
                      <a:pt x="3215" y="9209"/>
                      <a:pt x="3234" y="9125"/>
                      <a:pt x="3259" y="9046"/>
                    </a:cubicBezTo>
                    <a:cubicBezTo>
                      <a:pt x="3309" y="8889"/>
                      <a:pt x="3356" y="8731"/>
                      <a:pt x="3404" y="8574"/>
                    </a:cubicBezTo>
                    <a:cubicBezTo>
                      <a:pt x="3498" y="8260"/>
                      <a:pt x="3592" y="7945"/>
                      <a:pt x="3684" y="7627"/>
                    </a:cubicBezTo>
                    <a:cubicBezTo>
                      <a:pt x="4036" y="6360"/>
                      <a:pt x="4388" y="5092"/>
                      <a:pt x="4709" y="3815"/>
                    </a:cubicBezTo>
                    <a:cubicBezTo>
                      <a:pt x="4788" y="3495"/>
                      <a:pt x="4866" y="3177"/>
                      <a:pt x="4938" y="2850"/>
                    </a:cubicBezTo>
                    <a:cubicBezTo>
                      <a:pt x="4954" y="2768"/>
                      <a:pt x="4973" y="2693"/>
                      <a:pt x="4986" y="2604"/>
                    </a:cubicBezTo>
                    <a:cubicBezTo>
                      <a:pt x="4986" y="2579"/>
                      <a:pt x="4979" y="2557"/>
                      <a:pt x="4973" y="2532"/>
                    </a:cubicBezTo>
                    <a:lnTo>
                      <a:pt x="4961" y="2476"/>
                    </a:lnTo>
                    <a:cubicBezTo>
                      <a:pt x="4951" y="2435"/>
                      <a:pt x="4945" y="2397"/>
                      <a:pt x="4938" y="2353"/>
                    </a:cubicBezTo>
                    <a:cubicBezTo>
                      <a:pt x="4910" y="2189"/>
                      <a:pt x="4894" y="2029"/>
                      <a:pt x="4894" y="1865"/>
                    </a:cubicBezTo>
                    <a:cubicBezTo>
                      <a:pt x="4888" y="1211"/>
                      <a:pt x="5067" y="563"/>
                      <a:pt x="5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7" name="Google Shape;1637;p36"/>
              <p:cNvSpPr/>
              <p:nvPr/>
            </p:nvSpPr>
            <p:spPr>
              <a:xfrm>
                <a:off x="1868701" y="1643899"/>
                <a:ext cx="596330" cy="386446"/>
              </a:xfrm>
              <a:custGeom>
                <a:avLst/>
                <a:gdLst/>
                <a:ahLst/>
                <a:cxnLst/>
                <a:rect l="l" t="t" r="r" b="b"/>
                <a:pathLst>
                  <a:path w="7677" h="4975" extrusionOk="0">
                    <a:moveTo>
                      <a:pt x="471" y="0"/>
                    </a:moveTo>
                    <a:cubicBezTo>
                      <a:pt x="174" y="0"/>
                      <a:pt x="1" y="276"/>
                      <a:pt x="135" y="713"/>
                    </a:cubicBezTo>
                    <a:cubicBezTo>
                      <a:pt x="474" y="1820"/>
                      <a:pt x="2229" y="4660"/>
                      <a:pt x="3368" y="4899"/>
                    </a:cubicBezTo>
                    <a:cubicBezTo>
                      <a:pt x="3627" y="4954"/>
                      <a:pt x="4013" y="4975"/>
                      <a:pt x="4449" y="4975"/>
                    </a:cubicBezTo>
                    <a:cubicBezTo>
                      <a:pt x="5554" y="4975"/>
                      <a:pt x="6978" y="4838"/>
                      <a:pt x="7453" y="4755"/>
                    </a:cubicBezTo>
                    <a:cubicBezTo>
                      <a:pt x="7677" y="4714"/>
                      <a:pt x="7284" y="2103"/>
                      <a:pt x="7023" y="2103"/>
                    </a:cubicBezTo>
                    <a:cubicBezTo>
                      <a:pt x="6477" y="2103"/>
                      <a:pt x="4896" y="2649"/>
                      <a:pt x="4165" y="2649"/>
                    </a:cubicBezTo>
                    <a:cubicBezTo>
                      <a:pt x="4065" y="2649"/>
                      <a:pt x="3982" y="2639"/>
                      <a:pt x="3918" y="2616"/>
                    </a:cubicBezTo>
                    <a:cubicBezTo>
                      <a:pt x="3711" y="2540"/>
                      <a:pt x="2484" y="1506"/>
                      <a:pt x="1015" y="248"/>
                    </a:cubicBezTo>
                    <a:cubicBezTo>
                      <a:pt x="818" y="77"/>
                      <a:pt x="627" y="0"/>
                      <a:pt x="471"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8" name="Google Shape;1638;p36"/>
              <p:cNvSpPr/>
              <p:nvPr/>
            </p:nvSpPr>
            <p:spPr>
              <a:xfrm>
                <a:off x="2460919" y="1748843"/>
                <a:ext cx="77211" cy="167162"/>
              </a:xfrm>
              <a:custGeom>
                <a:avLst/>
                <a:gdLst/>
                <a:ahLst/>
                <a:cxnLst/>
                <a:rect l="l" t="t" r="r" b="b"/>
                <a:pathLst>
                  <a:path w="994" h="2152" extrusionOk="0">
                    <a:moveTo>
                      <a:pt x="993" y="0"/>
                    </a:moveTo>
                    <a:lnTo>
                      <a:pt x="993" y="0"/>
                    </a:lnTo>
                    <a:cubicBezTo>
                      <a:pt x="902" y="441"/>
                      <a:pt x="386" y="630"/>
                      <a:pt x="34" y="828"/>
                    </a:cubicBezTo>
                    <a:cubicBezTo>
                      <a:pt x="15" y="834"/>
                      <a:pt x="6" y="859"/>
                      <a:pt x="18" y="875"/>
                    </a:cubicBezTo>
                    <a:cubicBezTo>
                      <a:pt x="21" y="878"/>
                      <a:pt x="21" y="881"/>
                      <a:pt x="24" y="887"/>
                    </a:cubicBezTo>
                    <a:cubicBezTo>
                      <a:pt x="160" y="1252"/>
                      <a:pt x="241" y="1803"/>
                      <a:pt x="6" y="2136"/>
                    </a:cubicBezTo>
                    <a:cubicBezTo>
                      <a:pt x="1" y="2145"/>
                      <a:pt x="8" y="2151"/>
                      <a:pt x="15" y="2151"/>
                    </a:cubicBezTo>
                    <a:cubicBezTo>
                      <a:pt x="17" y="2151"/>
                      <a:pt x="20" y="2150"/>
                      <a:pt x="21" y="2149"/>
                    </a:cubicBezTo>
                    <a:cubicBezTo>
                      <a:pt x="323" y="1822"/>
                      <a:pt x="286" y="1274"/>
                      <a:pt x="113" y="887"/>
                    </a:cubicBezTo>
                    <a:cubicBezTo>
                      <a:pt x="474" y="692"/>
                      <a:pt x="981" y="479"/>
                      <a:pt x="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39" name="Google Shape;1639;p36"/>
              <p:cNvSpPr/>
              <p:nvPr/>
            </p:nvSpPr>
            <p:spPr>
              <a:xfrm>
                <a:off x="1856506" y="1626697"/>
                <a:ext cx="480280" cy="423731"/>
              </a:xfrm>
              <a:custGeom>
                <a:avLst/>
                <a:gdLst/>
                <a:ahLst/>
                <a:cxnLst/>
                <a:rect l="l" t="t" r="r" b="b"/>
                <a:pathLst>
                  <a:path w="6183" h="5455" extrusionOk="0">
                    <a:moveTo>
                      <a:pt x="498" y="0"/>
                    </a:moveTo>
                    <a:cubicBezTo>
                      <a:pt x="25" y="0"/>
                      <a:pt x="1" y="673"/>
                      <a:pt x="332" y="1409"/>
                    </a:cubicBezTo>
                    <a:cubicBezTo>
                      <a:pt x="807" y="2463"/>
                      <a:pt x="2437" y="4775"/>
                      <a:pt x="3320" y="5086"/>
                    </a:cubicBezTo>
                    <a:cubicBezTo>
                      <a:pt x="4210" y="5401"/>
                      <a:pt x="6167" y="5454"/>
                      <a:pt x="6167" y="5454"/>
                    </a:cubicBezTo>
                    <a:lnTo>
                      <a:pt x="6183" y="2227"/>
                    </a:lnTo>
                    <a:lnTo>
                      <a:pt x="6183" y="2227"/>
                    </a:lnTo>
                    <a:cubicBezTo>
                      <a:pt x="6182" y="2227"/>
                      <a:pt x="4234" y="2650"/>
                      <a:pt x="4086" y="2650"/>
                    </a:cubicBezTo>
                    <a:cubicBezTo>
                      <a:pt x="4082" y="2650"/>
                      <a:pt x="4080" y="2649"/>
                      <a:pt x="4078" y="2649"/>
                    </a:cubicBezTo>
                    <a:cubicBezTo>
                      <a:pt x="4037" y="2623"/>
                      <a:pt x="2622" y="1425"/>
                      <a:pt x="1367" y="425"/>
                    </a:cubicBezTo>
                    <a:cubicBezTo>
                      <a:pt x="989" y="125"/>
                      <a:pt x="702" y="0"/>
                      <a:pt x="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0" name="Google Shape;1640;p36"/>
              <p:cNvSpPr/>
              <p:nvPr/>
            </p:nvSpPr>
            <p:spPr>
              <a:xfrm>
                <a:off x="1882761" y="1650890"/>
                <a:ext cx="456200" cy="406875"/>
              </a:xfrm>
              <a:custGeom>
                <a:avLst/>
                <a:gdLst/>
                <a:ahLst/>
                <a:cxnLst/>
                <a:rect l="l" t="t" r="r" b="b"/>
                <a:pathLst>
                  <a:path w="5873" h="5238" extrusionOk="0">
                    <a:moveTo>
                      <a:pt x="661" y="0"/>
                    </a:moveTo>
                    <a:cubicBezTo>
                      <a:pt x="620" y="0"/>
                      <a:pt x="586" y="32"/>
                      <a:pt x="586" y="76"/>
                    </a:cubicBezTo>
                    <a:cubicBezTo>
                      <a:pt x="586" y="113"/>
                      <a:pt x="617" y="151"/>
                      <a:pt x="661" y="151"/>
                    </a:cubicBezTo>
                    <a:cubicBezTo>
                      <a:pt x="699" y="151"/>
                      <a:pt x="734" y="120"/>
                      <a:pt x="734" y="76"/>
                    </a:cubicBezTo>
                    <a:cubicBezTo>
                      <a:pt x="734" y="35"/>
                      <a:pt x="702" y="0"/>
                      <a:pt x="661" y="0"/>
                    </a:cubicBezTo>
                    <a:close/>
                    <a:moveTo>
                      <a:pt x="1284" y="827"/>
                    </a:moveTo>
                    <a:cubicBezTo>
                      <a:pt x="1243" y="827"/>
                      <a:pt x="1212" y="859"/>
                      <a:pt x="1212" y="900"/>
                    </a:cubicBezTo>
                    <a:cubicBezTo>
                      <a:pt x="1212" y="944"/>
                      <a:pt x="1243" y="975"/>
                      <a:pt x="1284" y="975"/>
                    </a:cubicBezTo>
                    <a:cubicBezTo>
                      <a:pt x="1328" y="975"/>
                      <a:pt x="1359" y="944"/>
                      <a:pt x="1359" y="900"/>
                    </a:cubicBezTo>
                    <a:cubicBezTo>
                      <a:pt x="1359" y="859"/>
                      <a:pt x="1328" y="827"/>
                      <a:pt x="1284" y="827"/>
                    </a:cubicBezTo>
                    <a:close/>
                    <a:moveTo>
                      <a:pt x="73" y="853"/>
                    </a:moveTo>
                    <a:cubicBezTo>
                      <a:pt x="32" y="853"/>
                      <a:pt x="1" y="890"/>
                      <a:pt x="1" y="928"/>
                    </a:cubicBezTo>
                    <a:cubicBezTo>
                      <a:pt x="1" y="972"/>
                      <a:pt x="35" y="1004"/>
                      <a:pt x="73" y="1004"/>
                    </a:cubicBezTo>
                    <a:cubicBezTo>
                      <a:pt x="117" y="1004"/>
                      <a:pt x="149" y="969"/>
                      <a:pt x="149" y="928"/>
                    </a:cubicBezTo>
                    <a:cubicBezTo>
                      <a:pt x="149" y="890"/>
                      <a:pt x="117" y="853"/>
                      <a:pt x="73" y="853"/>
                    </a:cubicBezTo>
                    <a:close/>
                    <a:moveTo>
                      <a:pt x="2935" y="1746"/>
                    </a:moveTo>
                    <a:cubicBezTo>
                      <a:pt x="2916" y="1780"/>
                      <a:pt x="2932" y="1828"/>
                      <a:pt x="2967" y="1850"/>
                    </a:cubicBezTo>
                    <a:cubicBezTo>
                      <a:pt x="2979" y="1853"/>
                      <a:pt x="2992" y="1856"/>
                      <a:pt x="3004" y="1856"/>
                    </a:cubicBezTo>
                    <a:cubicBezTo>
                      <a:pt x="3020" y="1856"/>
                      <a:pt x="3036" y="1853"/>
                      <a:pt x="3052" y="1840"/>
                    </a:cubicBezTo>
                    <a:cubicBezTo>
                      <a:pt x="3011" y="1809"/>
                      <a:pt x="2970" y="1777"/>
                      <a:pt x="2935" y="1746"/>
                    </a:cubicBezTo>
                    <a:close/>
                    <a:moveTo>
                      <a:pt x="661" y="1724"/>
                    </a:moveTo>
                    <a:cubicBezTo>
                      <a:pt x="617" y="1724"/>
                      <a:pt x="586" y="1758"/>
                      <a:pt x="586" y="1796"/>
                    </a:cubicBezTo>
                    <a:cubicBezTo>
                      <a:pt x="586" y="1840"/>
                      <a:pt x="620" y="1872"/>
                      <a:pt x="661" y="1872"/>
                    </a:cubicBezTo>
                    <a:cubicBezTo>
                      <a:pt x="702" y="1872"/>
                      <a:pt x="734" y="1837"/>
                      <a:pt x="734" y="1796"/>
                    </a:cubicBezTo>
                    <a:cubicBezTo>
                      <a:pt x="734" y="1755"/>
                      <a:pt x="702" y="1724"/>
                      <a:pt x="661" y="1724"/>
                    </a:cubicBezTo>
                    <a:close/>
                    <a:moveTo>
                      <a:pt x="1856" y="1717"/>
                    </a:moveTo>
                    <a:cubicBezTo>
                      <a:pt x="1849" y="1717"/>
                      <a:pt x="1840" y="1719"/>
                      <a:pt x="1831" y="1724"/>
                    </a:cubicBezTo>
                    <a:cubicBezTo>
                      <a:pt x="1823" y="1721"/>
                      <a:pt x="1816" y="1720"/>
                      <a:pt x="1809" y="1720"/>
                    </a:cubicBezTo>
                    <a:cubicBezTo>
                      <a:pt x="1777" y="1720"/>
                      <a:pt x="1756" y="1747"/>
                      <a:pt x="1756" y="1780"/>
                    </a:cubicBezTo>
                    <a:cubicBezTo>
                      <a:pt x="1756" y="1824"/>
                      <a:pt x="1793" y="1856"/>
                      <a:pt x="1831" y="1903"/>
                    </a:cubicBezTo>
                    <a:cubicBezTo>
                      <a:pt x="1875" y="1856"/>
                      <a:pt x="1907" y="1824"/>
                      <a:pt x="1907" y="1780"/>
                    </a:cubicBezTo>
                    <a:cubicBezTo>
                      <a:pt x="1907" y="1748"/>
                      <a:pt x="1887" y="1717"/>
                      <a:pt x="1856" y="1717"/>
                    </a:cubicBezTo>
                    <a:close/>
                    <a:moveTo>
                      <a:pt x="5845" y="2573"/>
                    </a:moveTo>
                    <a:lnTo>
                      <a:pt x="5845" y="2620"/>
                    </a:lnTo>
                    <a:lnTo>
                      <a:pt x="5854" y="2620"/>
                    </a:lnTo>
                    <a:cubicBezTo>
                      <a:pt x="5845" y="2604"/>
                      <a:pt x="5845" y="2589"/>
                      <a:pt x="5845" y="2573"/>
                    </a:cubicBezTo>
                    <a:close/>
                    <a:moveTo>
                      <a:pt x="5829" y="2620"/>
                    </a:moveTo>
                    <a:cubicBezTo>
                      <a:pt x="5829" y="2633"/>
                      <a:pt x="5832" y="2652"/>
                      <a:pt x="5845" y="2661"/>
                    </a:cubicBezTo>
                    <a:lnTo>
                      <a:pt x="5845" y="2620"/>
                    </a:lnTo>
                    <a:close/>
                    <a:moveTo>
                      <a:pt x="1196" y="2529"/>
                    </a:moveTo>
                    <a:cubicBezTo>
                      <a:pt x="1152" y="2529"/>
                      <a:pt x="1120" y="2560"/>
                      <a:pt x="1120" y="2604"/>
                    </a:cubicBezTo>
                    <a:cubicBezTo>
                      <a:pt x="1120" y="2645"/>
                      <a:pt x="1152" y="2677"/>
                      <a:pt x="1196" y="2677"/>
                    </a:cubicBezTo>
                    <a:cubicBezTo>
                      <a:pt x="1237" y="2677"/>
                      <a:pt x="1268" y="2645"/>
                      <a:pt x="1268" y="2604"/>
                    </a:cubicBezTo>
                    <a:cubicBezTo>
                      <a:pt x="1268" y="2567"/>
                      <a:pt x="1246" y="2532"/>
                      <a:pt x="1205" y="2529"/>
                    </a:cubicBezTo>
                    <a:close/>
                    <a:moveTo>
                      <a:pt x="2401" y="2529"/>
                    </a:moveTo>
                    <a:cubicBezTo>
                      <a:pt x="2360" y="2529"/>
                      <a:pt x="2328" y="2564"/>
                      <a:pt x="2328" y="2604"/>
                    </a:cubicBezTo>
                    <a:cubicBezTo>
                      <a:pt x="2328" y="2645"/>
                      <a:pt x="2363" y="2677"/>
                      <a:pt x="2401" y="2677"/>
                    </a:cubicBezTo>
                    <a:cubicBezTo>
                      <a:pt x="2445" y="2677"/>
                      <a:pt x="2476" y="2642"/>
                      <a:pt x="2476" y="2604"/>
                    </a:cubicBezTo>
                    <a:cubicBezTo>
                      <a:pt x="2476" y="2567"/>
                      <a:pt x="2454" y="2535"/>
                      <a:pt x="2416" y="2529"/>
                    </a:cubicBezTo>
                    <a:close/>
                    <a:moveTo>
                      <a:pt x="3564" y="2529"/>
                    </a:moveTo>
                    <a:cubicBezTo>
                      <a:pt x="3523" y="2529"/>
                      <a:pt x="3492" y="2564"/>
                      <a:pt x="3492" y="2604"/>
                    </a:cubicBezTo>
                    <a:cubicBezTo>
                      <a:pt x="3492" y="2645"/>
                      <a:pt x="3526" y="2677"/>
                      <a:pt x="3564" y="2677"/>
                    </a:cubicBezTo>
                    <a:cubicBezTo>
                      <a:pt x="3608" y="2677"/>
                      <a:pt x="3640" y="2642"/>
                      <a:pt x="3640" y="2604"/>
                    </a:cubicBezTo>
                    <a:cubicBezTo>
                      <a:pt x="3640" y="2567"/>
                      <a:pt x="3618" y="2535"/>
                      <a:pt x="3586" y="2529"/>
                    </a:cubicBezTo>
                    <a:close/>
                    <a:moveTo>
                      <a:pt x="4734" y="2529"/>
                    </a:moveTo>
                    <a:cubicBezTo>
                      <a:pt x="4690" y="2529"/>
                      <a:pt x="4659" y="2564"/>
                      <a:pt x="4659" y="2604"/>
                    </a:cubicBezTo>
                    <a:cubicBezTo>
                      <a:pt x="4659" y="2645"/>
                      <a:pt x="4693" y="2677"/>
                      <a:pt x="4734" y="2677"/>
                    </a:cubicBezTo>
                    <a:cubicBezTo>
                      <a:pt x="4775" y="2677"/>
                      <a:pt x="4807" y="2642"/>
                      <a:pt x="4807" y="2604"/>
                    </a:cubicBezTo>
                    <a:cubicBezTo>
                      <a:pt x="4813" y="2567"/>
                      <a:pt x="4788" y="2535"/>
                      <a:pt x="4756" y="2529"/>
                    </a:cubicBezTo>
                    <a:close/>
                    <a:moveTo>
                      <a:pt x="4171" y="3407"/>
                    </a:moveTo>
                    <a:cubicBezTo>
                      <a:pt x="4168" y="3407"/>
                      <a:pt x="4165" y="3408"/>
                      <a:pt x="4162" y="3410"/>
                    </a:cubicBezTo>
                    <a:cubicBezTo>
                      <a:pt x="4160" y="3409"/>
                      <a:pt x="4157" y="3409"/>
                      <a:pt x="4155" y="3409"/>
                    </a:cubicBezTo>
                    <a:cubicBezTo>
                      <a:pt x="4117" y="3409"/>
                      <a:pt x="4083" y="3434"/>
                      <a:pt x="4080" y="3476"/>
                    </a:cubicBezTo>
                    <a:cubicBezTo>
                      <a:pt x="4077" y="3520"/>
                      <a:pt x="4105" y="3554"/>
                      <a:pt x="4146" y="3557"/>
                    </a:cubicBezTo>
                    <a:lnTo>
                      <a:pt x="4162" y="3557"/>
                    </a:lnTo>
                    <a:cubicBezTo>
                      <a:pt x="4166" y="3558"/>
                      <a:pt x="4170" y="3558"/>
                      <a:pt x="4174" y="3558"/>
                    </a:cubicBezTo>
                    <a:cubicBezTo>
                      <a:pt x="4212" y="3558"/>
                      <a:pt x="4241" y="3531"/>
                      <a:pt x="4247" y="3491"/>
                    </a:cubicBezTo>
                    <a:cubicBezTo>
                      <a:pt x="4250" y="3447"/>
                      <a:pt x="4222" y="3413"/>
                      <a:pt x="4178" y="3410"/>
                    </a:cubicBezTo>
                    <a:cubicBezTo>
                      <a:pt x="4176" y="3408"/>
                      <a:pt x="4174" y="3407"/>
                      <a:pt x="4171" y="3407"/>
                    </a:cubicBezTo>
                    <a:close/>
                    <a:moveTo>
                      <a:pt x="1831" y="3425"/>
                    </a:moveTo>
                    <a:cubicBezTo>
                      <a:pt x="1787" y="3425"/>
                      <a:pt x="1756" y="3460"/>
                      <a:pt x="1756" y="3498"/>
                    </a:cubicBezTo>
                    <a:cubicBezTo>
                      <a:pt x="1756" y="3542"/>
                      <a:pt x="1793" y="3573"/>
                      <a:pt x="1831" y="3573"/>
                    </a:cubicBezTo>
                    <a:cubicBezTo>
                      <a:pt x="1875" y="3573"/>
                      <a:pt x="1907" y="3539"/>
                      <a:pt x="1907" y="3498"/>
                    </a:cubicBezTo>
                    <a:cubicBezTo>
                      <a:pt x="1907" y="3460"/>
                      <a:pt x="1875" y="3425"/>
                      <a:pt x="1831" y="3425"/>
                    </a:cubicBezTo>
                    <a:close/>
                    <a:moveTo>
                      <a:pt x="2995" y="3425"/>
                    </a:moveTo>
                    <a:cubicBezTo>
                      <a:pt x="2951" y="3425"/>
                      <a:pt x="2919" y="3460"/>
                      <a:pt x="2919" y="3498"/>
                    </a:cubicBezTo>
                    <a:cubicBezTo>
                      <a:pt x="2919" y="3542"/>
                      <a:pt x="2957" y="3573"/>
                      <a:pt x="2995" y="3573"/>
                    </a:cubicBezTo>
                    <a:cubicBezTo>
                      <a:pt x="3039" y="3573"/>
                      <a:pt x="3070" y="3539"/>
                      <a:pt x="3070" y="3498"/>
                    </a:cubicBezTo>
                    <a:cubicBezTo>
                      <a:pt x="3070" y="3460"/>
                      <a:pt x="3039" y="3425"/>
                      <a:pt x="2998" y="3425"/>
                    </a:cubicBezTo>
                    <a:close/>
                    <a:moveTo>
                      <a:pt x="5322" y="3425"/>
                    </a:moveTo>
                    <a:cubicBezTo>
                      <a:pt x="5278" y="3425"/>
                      <a:pt x="5247" y="3457"/>
                      <a:pt x="5247" y="3498"/>
                    </a:cubicBezTo>
                    <a:cubicBezTo>
                      <a:pt x="5247" y="3542"/>
                      <a:pt x="5278" y="3573"/>
                      <a:pt x="5322" y="3573"/>
                    </a:cubicBezTo>
                    <a:cubicBezTo>
                      <a:pt x="5366" y="3573"/>
                      <a:pt x="5398" y="3542"/>
                      <a:pt x="5398" y="3498"/>
                    </a:cubicBezTo>
                    <a:cubicBezTo>
                      <a:pt x="5398" y="3463"/>
                      <a:pt x="5373" y="3429"/>
                      <a:pt x="5335" y="3425"/>
                    </a:cubicBezTo>
                    <a:close/>
                    <a:moveTo>
                      <a:pt x="5845" y="4293"/>
                    </a:moveTo>
                    <a:lnTo>
                      <a:pt x="5845" y="4322"/>
                    </a:lnTo>
                    <a:lnTo>
                      <a:pt x="5873" y="4322"/>
                    </a:lnTo>
                    <a:cubicBezTo>
                      <a:pt x="5860" y="4312"/>
                      <a:pt x="5854" y="4306"/>
                      <a:pt x="5845" y="4293"/>
                    </a:cubicBezTo>
                    <a:close/>
                    <a:moveTo>
                      <a:pt x="5841" y="4322"/>
                    </a:moveTo>
                    <a:cubicBezTo>
                      <a:pt x="5841" y="4328"/>
                      <a:pt x="5841" y="4341"/>
                      <a:pt x="5845" y="4350"/>
                    </a:cubicBezTo>
                    <a:lnTo>
                      <a:pt x="5845" y="4322"/>
                    </a:lnTo>
                    <a:close/>
                    <a:moveTo>
                      <a:pt x="2394" y="4234"/>
                    </a:moveTo>
                    <a:cubicBezTo>
                      <a:pt x="2350" y="4234"/>
                      <a:pt x="2319" y="4271"/>
                      <a:pt x="2319" y="4309"/>
                    </a:cubicBezTo>
                    <a:cubicBezTo>
                      <a:pt x="2319" y="4353"/>
                      <a:pt x="2353" y="4385"/>
                      <a:pt x="2394" y="4385"/>
                    </a:cubicBezTo>
                    <a:cubicBezTo>
                      <a:pt x="2438" y="4385"/>
                      <a:pt x="2470" y="4350"/>
                      <a:pt x="2470" y="4309"/>
                    </a:cubicBezTo>
                    <a:cubicBezTo>
                      <a:pt x="2470" y="4275"/>
                      <a:pt x="2448" y="4246"/>
                      <a:pt x="2416" y="4234"/>
                    </a:cubicBezTo>
                    <a:close/>
                    <a:moveTo>
                      <a:pt x="3558" y="4234"/>
                    </a:moveTo>
                    <a:cubicBezTo>
                      <a:pt x="3514" y="4234"/>
                      <a:pt x="3482" y="4271"/>
                      <a:pt x="3482" y="4309"/>
                    </a:cubicBezTo>
                    <a:cubicBezTo>
                      <a:pt x="3482" y="4353"/>
                      <a:pt x="3517" y="4385"/>
                      <a:pt x="3558" y="4385"/>
                    </a:cubicBezTo>
                    <a:cubicBezTo>
                      <a:pt x="3599" y="4385"/>
                      <a:pt x="3633" y="4350"/>
                      <a:pt x="3633" y="4309"/>
                    </a:cubicBezTo>
                    <a:cubicBezTo>
                      <a:pt x="3633" y="4278"/>
                      <a:pt x="3618" y="4246"/>
                      <a:pt x="3586" y="4234"/>
                    </a:cubicBezTo>
                    <a:close/>
                    <a:moveTo>
                      <a:pt x="4725" y="4234"/>
                    </a:moveTo>
                    <a:cubicBezTo>
                      <a:pt x="4681" y="4234"/>
                      <a:pt x="4649" y="4271"/>
                      <a:pt x="4649" y="4309"/>
                    </a:cubicBezTo>
                    <a:cubicBezTo>
                      <a:pt x="4649" y="4353"/>
                      <a:pt x="4687" y="4385"/>
                      <a:pt x="4725" y="4385"/>
                    </a:cubicBezTo>
                    <a:cubicBezTo>
                      <a:pt x="4769" y="4385"/>
                      <a:pt x="4800" y="4350"/>
                      <a:pt x="4800" y="4309"/>
                    </a:cubicBezTo>
                    <a:cubicBezTo>
                      <a:pt x="4803" y="4278"/>
                      <a:pt x="4785" y="4246"/>
                      <a:pt x="4756" y="4234"/>
                    </a:cubicBezTo>
                    <a:close/>
                    <a:moveTo>
                      <a:pt x="5291" y="5127"/>
                    </a:moveTo>
                    <a:lnTo>
                      <a:pt x="5291" y="5130"/>
                    </a:lnTo>
                    <a:cubicBezTo>
                      <a:pt x="5250" y="5130"/>
                      <a:pt x="5215" y="5162"/>
                      <a:pt x="5215" y="5206"/>
                    </a:cubicBezTo>
                    <a:cubicBezTo>
                      <a:pt x="5215" y="5215"/>
                      <a:pt x="5215" y="5221"/>
                      <a:pt x="5219" y="5231"/>
                    </a:cubicBezTo>
                    <a:lnTo>
                      <a:pt x="5357" y="5237"/>
                    </a:lnTo>
                    <a:cubicBezTo>
                      <a:pt x="5360" y="5224"/>
                      <a:pt x="5366" y="5215"/>
                      <a:pt x="5366" y="5202"/>
                    </a:cubicBezTo>
                    <a:cubicBezTo>
                      <a:pt x="5366" y="5171"/>
                      <a:pt x="5344" y="5140"/>
                      <a:pt x="5313" y="51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1" name="Google Shape;1641;p36"/>
              <p:cNvSpPr/>
              <p:nvPr/>
            </p:nvSpPr>
            <p:spPr>
              <a:xfrm>
                <a:off x="2287619" y="1828541"/>
                <a:ext cx="6447" cy="216720"/>
              </a:xfrm>
              <a:custGeom>
                <a:avLst/>
                <a:gdLst/>
                <a:ahLst/>
                <a:cxnLst/>
                <a:rect l="l" t="t" r="r" b="b"/>
                <a:pathLst>
                  <a:path w="83" h="2790" extrusionOk="0">
                    <a:moveTo>
                      <a:pt x="43" y="0"/>
                    </a:moveTo>
                    <a:cubicBezTo>
                      <a:pt x="41" y="0"/>
                      <a:pt x="38" y="2"/>
                      <a:pt x="38" y="6"/>
                    </a:cubicBezTo>
                    <a:cubicBezTo>
                      <a:pt x="19" y="233"/>
                      <a:pt x="10" y="1154"/>
                      <a:pt x="10" y="1387"/>
                    </a:cubicBezTo>
                    <a:cubicBezTo>
                      <a:pt x="10" y="1849"/>
                      <a:pt x="0" y="2318"/>
                      <a:pt x="38" y="2780"/>
                    </a:cubicBezTo>
                    <a:cubicBezTo>
                      <a:pt x="38" y="2786"/>
                      <a:pt x="41" y="2790"/>
                      <a:pt x="44" y="2790"/>
                    </a:cubicBezTo>
                    <a:cubicBezTo>
                      <a:pt x="48" y="2790"/>
                      <a:pt x="51" y="2786"/>
                      <a:pt x="51" y="2780"/>
                    </a:cubicBezTo>
                    <a:cubicBezTo>
                      <a:pt x="82" y="2321"/>
                      <a:pt x="82" y="1859"/>
                      <a:pt x="82" y="1393"/>
                    </a:cubicBezTo>
                    <a:cubicBezTo>
                      <a:pt x="82" y="1160"/>
                      <a:pt x="76" y="233"/>
                      <a:pt x="51" y="6"/>
                    </a:cubicBezTo>
                    <a:cubicBezTo>
                      <a:pt x="51" y="3"/>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2" name="Google Shape;1642;p36"/>
              <p:cNvSpPr/>
              <p:nvPr/>
            </p:nvSpPr>
            <p:spPr>
              <a:xfrm>
                <a:off x="1858448" y="1634345"/>
                <a:ext cx="380620" cy="417050"/>
              </a:xfrm>
              <a:custGeom>
                <a:avLst/>
                <a:gdLst/>
                <a:ahLst/>
                <a:cxnLst/>
                <a:rect l="l" t="t" r="r" b="b"/>
                <a:pathLst>
                  <a:path w="4900" h="5369" extrusionOk="0">
                    <a:moveTo>
                      <a:pt x="498" y="0"/>
                    </a:moveTo>
                    <a:cubicBezTo>
                      <a:pt x="24" y="0"/>
                      <a:pt x="0" y="675"/>
                      <a:pt x="333" y="1408"/>
                    </a:cubicBezTo>
                    <a:cubicBezTo>
                      <a:pt x="808" y="2459"/>
                      <a:pt x="2437" y="4774"/>
                      <a:pt x="3321" y="5085"/>
                    </a:cubicBezTo>
                    <a:cubicBezTo>
                      <a:pt x="3720" y="5227"/>
                      <a:pt x="4343" y="5312"/>
                      <a:pt x="4899" y="5368"/>
                    </a:cubicBezTo>
                    <a:lnTo>
                      <a:pt x="880" y="106"/>
                    </a:lnTo>
                    <a:cubicBezTo>
                      <a:pt x="730" y="33"/>
                      <a:pt x="603" y="0"/>
                      <a:pt x="498"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3" name="Google Shape;1643;p36"/>
              <p:cNvSpPr/>
              <p:nvPr/>
            </p:nvSpPr>
            <p:spPr>
              <a:xfrm>
                <a:off x="1666583" y="1638772"/>
                <a:ext cx="397786" cy="494417"/>
              </a:xfrm>
              <a:custGeom>
                <a:avLst/>
                <a:gdLst/>
                <a:ahLst/>
                <a:cxnLst/>
                <a:rect l="l" t="t" r="r" b="b"/>
                <a:pathLst>
                  <a:path w="5121" h="6365" extrusionOk="0">
                    <a:moveTo>
                      <a:pt x="2846" y="1"/>
                    </a:moveTo>
                    <a:cubicBezTo>
                      <a:pt x="2580" y="1"/>
                      <a:pt x="2295" y="115"/>
                      <a:pt x="2029" y="373"/>
                    </a:cubicBezTo>
                    <a:cubicBezTo>
                      <a:pt x="2023" y="376"/>
                      <a:pt x="2016" y="380"/>
                      <a:pt x="2013" y="383"/>
                    </a:cubicBezTo>
                    <a:lnTo>
                      <a:pt x="1960" y="436"/>
                    </a:lnTo>
                    <a:cubicBezTo>
                      <a:pt x="1787" y="631"/>
                      <a:pt x="1642" y="851"/>
                      <a:pt x="1529" y="1087"/>
                    </a:cubicBezTo>
                    <a:lnTo>
                      <a:pt x="1510" y="1122"/>
                    </a:lnTo>
                    <a:cubicBezTo>
                      <a:pt x="1214" y="1745"/>
                      <a:pt x="969" y="2389"/>
                      <a:pt x="780" y="3050"/>
                    </a:cubicBezTo>
                    <a:cubicBezTo>
                      <a:pt x="780" y="3056"/>
                      <a:pt x="777" y="3066"/>
                      <a:pt x="774" y="3072"/>
                    </a:cubicBezTo>
                    <a:cubicBezTo>
                      <a:pt x="302" y="4663"/>
                      <a:pt x="0" y="6308"/>
                      <a:pt x="0" y="6308"/>
                    </a:cubicBezTo>
                    <a:cubicBezTo>
                      <a:pt x="588" y="6355"/>
                      <a:pt x="2208" y="6365"/>
                      <a:pt x="3466" y="6365"/>
                    </a:cubicBezTo>
                    <a:lnTo>
                      <a:pt x="3856" y="5852"/>
                    </a:lnTo>
                    <a:lnTo>
                      <a:pt x="4136" y="6365"/>
                    </a:lnTo>
                    <a:lnTo>
                      <a:pt x="5114" y="6359"/>
                    </a:lnTo>
                    <a:lnTo>
                      <a:pt x="4765" y="3842"/>
                    </a:lnTo>
                    <a:cubicBezTo>
                      <a:pt x="4765" y="3842"/>
                      <a:pt x="5121" y="3239"/>
                      <a:pt x="5017" y="2688"/>
                    </a:cubicBezTo>
                    <a:cubicBezTo>
                      <a:pt x="4944" y="2345"/>
                      <a:pt x="4548" y="1701"/>
                      <a:pt x="4183" y="1163"/>
                    </a:cubicBezTo>
                    <a:cubicBezTo>
                      <a:pt x="4177" y="1153"/>
                      <a:pt x="4171" y="1147"/>
                      <a:pt x="4168" y="1144"/>
                    </a:cubicBezTo>
                    <a:cubicBezTo>
                      <a:pt x="3872" y="710"/>
                      <a:pt x="3608" y="361"/>
                      <a:pt x="3561" y="317"/>
                    </a:cubicBezTo>
                    <a:cubicBezTo>
                      <a:pt x="3365" y="116"/>
                      <a:pt x="3115" y="1"/>
                      <a:pt x="2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4" name="Google Shape;1644;p36"/>
              <p:cNvSpPr/>
              <p:nvPr/>
            </p:nvSpPr>
            <p:spPr>
              <a:xfrm>
                <a:off x="1700062" y="1650890"/>
                <a:ext cx="330828" cy="474998"/>
              </a:xfrm>
              <a:custGeom>
                <a:avLst/>
                <a:gdLst/>
                <a:ahLst/>
                <a:cxnLst/>
                <a:rect l="l" t="t" r="r" b="b"/>
                <a:pathLst>
                  <a:path w="4259" h="6115" extrusionOk="0">
                    <a:moveTo>
                      <a:pt x="2982" y="10"/>
                    </a:moveTo>
                    <a:cubicBezTo>
                      <a:pt x="2941" y="25"/>
                      <a:pt x="2925" y="73"/>
                      <a:pt x="2944" y="107"/>
                    </a:cubicBezTo>
                    <a:cubicBezTo>
                      <a:pt x="2960" y="132"/>
                      <a:pt x="2986" y="149"/>
                      <a:pt x="3014" y="149"/>
                    </a:cubicBezTo>
                    <a:cubicBezTo>
                      <a:pt x="3024" y="149"/>
                      <a:pt x="3034" y="147"/>
                      <a:pt x="3045" y="142"/>
                    </a:cubicBezTo>
                    <a:cubicBezTo>
                      <a:pt x="3064" y="135"/>
                      <a:pt x="3079" y="113"/>
                      <a:pt x="3086" y="91"/>
                    </a:cubicBezTo>
                    <a:cubicBezTo>
                      <a:pt x="3054" y="63"/>
                      <a:pt x="3019" y="32"/>
                      <a:pt x="2982" y="10"/>
                    </a:cubicBezTo>
                    <a:close/>
                    <a:moveTo>
                      <a:pt x="1843" y="0"/>
                    </a:moveTo>
                    <a:cubicBezTo>
                      <a:pt x="1805" y="0"/>
                      <a:pt x="1771" y="32"/>
                      <a:pt x="1771" y="76"/>
                    </a:cubicBezTo>
                    <a:cubicBezTo>
                      <a:pt x="1771" y="113"/>
                      <a:pt x="1802" y="151"/>
                      <a:pt x="1843" y="151"/>
                    </a:cubicBezTo>
                    <a:cubicBezTo>
                      <a:pt x="1884" y="151"/>
                      <a:pt x="1919" y="120"/>
                      <a:pt x="1919" y="76"/>
                    </a:cubicBezTo>
                    <a:cubicBezTo>
                      <a:pt x="1919" y="35"/>
                      <a:pt x="1884" y="0"/>
                      <a:pt x="1843" y="0"/>
                    </a:cubicBezTo>
                    <a:close/>
                    <a:moveTo>
                      <a:pt x="1258" y="827"/>
                    </a:moveTo>
                    <a:cubicBezTo>
                      <a:pt x="1214" y="827"/>
                      <a:pt x="1183" y="862"/>
                      <a:pt x="1183" y="900"/>
                    </a:cubicBezTo>
                    <a:cubicBezTo>
                      <a:pt x="1183" y="944"/>
                      <a:pt x="1220" y="975"/>
                      <a:pt x="1258" y="975"/>
                    </a:cubicBezTo>
                    <a:cubicBezTo>
                      <a:pt x="1302" y="975"/>
                      <a:pt x="1334" y="941"/>
                      <a:pt x="1334" y="900"/>
                    </a:cubicBezTo>
                    <a:cubicBezTo>
                      <a:pt x="1334" y="859"/>
                      <a:pt x="1302" y="827"/>
                      <a:pt x="1258" y="827"/>
                    </a:cubicBezTo>
                    <a:close/>
                    <a:moveTo>
                      <a:pt x="2422" y="827"/>
                    </a:moveTo>
                    <a:cubicBezTo>
                      <a:pt x="2378" y="827"/>
                      <a:pt x="2346" y="862"/>
                      <a:pt x="2346" y="900"/>
                    </a:cubicBezTo>
                    <a:cubicBezTo>
                      <a:pt x="2346" y="944"/>
                      <a:pt x="2384" y="975"/>
                      <a:pt x="2422" y="975"/>
                    </a:cubicBezTo>
                    <a:cubicBezTo>
                      <a:pt x="2466" y="975"/>
                      <a:pt x="2497" y="941"/>
                      <a:pt x="2497" y="900"/>
                    </a:cubicBezTo>
                    <a:cubicBezTo>
                      <a:pt x="2501" y="859"/>
                      <a:pt x="2466" y="827"/>
                      <a:pt x="2422" y="827"/>
                    </a:cubicBezTo>
                    <a:close/>
                    <a:moveTo>
                      <a:pt x="3636" y="827"/>
                    </a:moveTo>
                    <a:cubicBezTo>
                      <a:pt x="3595" y="827"/>
                      <a:pt x="3564" y="859"/>
                      <a:pt x="3564" y="900"/>
                    </a:cubicBezTo>
                    <a:cubicBezTo>
                      <a:pt x="3564" y="944"/>
                      <a:pt x="3595" y="975"/>
                      <a:pt x="3636" y="975"/>
                    </a:cubicBezTo>
                    <a:cubicBezTo>
                      <a:pt x="3680" y="975"/>
                      <a:pt x="3711" y="944"/>
                      <a:pt x="3711" y="900"/>
                    </a:cubicBezTo>
                    <a:cubicBezTo>
                      <a:pt x="3711" y="862"/>
                      <a:pt x="3680" y="827"/>
                      <a:pt x="3642" y="827"/>
                    </a:cubicBezTo>
                    <a:close/>
                    <a:moveTo>
                      <a:pt x="739" y="1724"/>
                    </a:moveTo>
                    <a:cubicBezTo>
                      <a:pt x="727" y="1758"/>
                      <a:pt x="711" y="1796"/>
                      <a:pt x="695" y="1834"/>
                    </a:cubicBezTo>
                    <a:cubicBezTo>
                      <a:pt x="727" y="1821"/>
                      <a:pt x="749" y="1793"/>
                      <a:pt x="749" y="1762"/>
                    </a:cubicBezTo>
                    <a:cubicBezTo>
                      <a:pt x="749" y="1746"/>
                      <a:pt x="742" y="1733"/>
                      <a:pt x="739" y="1724"/>
                    </a:cubicBezTo>
                    <a:close/>
                    <a:moveTo>
                      <a:pt x="4183" y="1702"/>
                    </a:moveTo>
                    <a:cubicBezTo>
                      <a:pt x="4139" y="1702"/>
                      <a:pt x="4108" y="1736"/>
                      <a:pt x="4108" y="1777"/>
                    </a:cubicBezTo>
                    <a:cubicBezTo>
                      <a:pt x="4114" y="1819"/>
                      <a:pt x="4148" y="1844"/>
                      <a:pt x="4186" y="1844"/>
                    </a:cubicBezTo>
                    <a:cubicBezTo>
                      <a:pt x="4188" y="1844"/>
                      <a:pt x="4190" y="1844"/>
                      <a:pt x="4193" y="1843"/>
                    </a:cubicBezTo>
                    <a:cubicBezTo>
                      <a:pt x="4227" y="1840"/>
                      <a:pt x="4256" y="1812"/>
                      <a:pt x="4259" y="1777"/>
                    </a:cubicBezTo>
                    <a:lnTo>
                      <a:pt x="4218" y="1714"/>
                    </a:lnTo>
                    <a:cubicBezTo>
                      <a:pt x="4208" y="1708"/>
                      <a:pt x="4196" y="1702"/>
                      <a:pt x="4183" y="1702"/>
                    </a:cubicBezTo>
                    <a:close/>
                    <a:moveTo>
                      <a:pt x="1843" y="1724"/>
                    </a:moveTo>
                    <a:cubicBezTo>
                      <a:pt x="1802" y="1724"/>
                      <a:pt x="1771" y="1758"/>
                      <a:pt x="1771" y="1796"/>
                    </a:cubicBezTo>
                    <a:cubicBezTo>
                      <a:pt x="1771" y="1837"/>
                      <a:pt x="1805" y="1872"/>
                      <a:pt x="1843" y="1872"/>
                    </a:cubicBezTo>
                    <a:cubicBezTo>
                      <a:pt x="1887" y="1872"/>
                      <a:pt x="1919" y="1837"/>
                      <a:pt x="1919" y="1796"/>
                    </a:cubicBezTo>
                    <a:cubicBezTo>
                      <a:pt x="1919" y="1755"/>
                      <a:pt x="1887" y="1724"/>
                      <a:pt x="1843" y="1724"/>
                    </a:cubicBezTo>
                    <a:close/>
                    <a:moveTo>
                      <a:pt x="3013" y="1724"/>
                    </a:moveTo>
                    <a:cubicBezTo>
                      <a:pt x="2969" y="1724"/>
                      <a:pt x="2938" y="1758"/>
                      <a:pt x="2938" y="1796"/>
                    </a:cubicBezTo>
                    <a:cubicBezTo>
                      <a:pt x="2938" y="1840"/>
                      <a:pt x="2972" y="1872"/>
                      <a:pt x="3013" y="1872"/>
                    </a:cubicBezTo>
                    <a:cubicBezTo>
                      <a:pt x="3054" y="1872"/>
                      <a:pt x="3086" y="1837"/>
                      <a:pt x="3086" y="1796"/>
                    </a:cubicBezTo>
                    <a:cubicBezTo>
                      <a:pt x="3086" y="1755"/>
                      <a:pt x="3051" y="1724"/>
                      <a:pt x="3013" y="1724"/>
                    </a:cubicBezTo>
                    <a:close/>
                    <a:moveTo>
                      <a:pt x="3636" y="2529"/>
                    </a:moveTo>
                    <a:cubicBezTo>
                      <a:pt x="3595" y="2529"/>
                      <a:pt x="3564" y="2560"/>
                      <a:pt x="3564" y="2604"/>
                    </a:cubicBezTo>
                    <a:cubicBezTo>
                      <a:pt x="3564" y="2645"/>
                      <a:pt x="3595" y="2677"/>
                      <a:pt x="3636" y="2677"/>
                    </a:cubicBezTo>
                    <a:cubicBezTo>
                      <a:pt x="3680" y="2677"/>
                      <a:pt x="3711" y="2645"/>
                      <a:pt x="3711" y="2604"/>
                    </a:cubicBezTo>
                    <a:cubicBezTo>
                      <a:pt x="3711" y="2564"/>
                      <a:pt x="3680" y="2529"/>
                      <a:pt x="3636" y="2529"/>
                    </a:cubicBezTo>
                    <a:close/>
                    <a:moveTo>
                      <a:pt x="1261" y="2560"/>
                    </a:moveTo>
                    <a:cubicBezTo>
                      <a:pt x="1220" y="2560"/>
                      <a:pt x="1189" y="2595"/>
                      <a:pt x="1189" y="2633"/>
                    </a:cubicBezTo>
                    <a:cubicBezTo>
                      <a:pt x="1189" y="2677"/>
                      <a:pt x="1224" y="2708"/>
                      <a:pt x="1261" y="2708"/>
                    </a:cubicBezTo>
                    <a:cubicBezTo>
                      <a:pt x="1305" y="2708"/>
                      <a:pt x="1337" y="2674"/>
                      <a:pt x="1337" y="2633"/>
                    </a:cubicBezTo>
                    <a:cubicBezTo>
                      <a:pt x="1337" y="2592"/>
                      <a:pt x="1302" y="2560"/>
                      <a:pt x="1261" y="2560"/>
                    </a:cubicBezTo>
                    <a:close/>
                    <a:moveTo>
                      <a:pt x="2435" y="2558"/>
                    </a:moveTo>
                    <a:cubicBezTo>
                      <a:pt x="2433" y="2558"/>
                      <a:pt x="2430" y="2559"/>
                      <a:pt x="2425" y="2560"/>
                    </a:cubicBezTo>
                    <a:cubicBezTo>
                      <a:pt x="2421" y="2560"/>
                      <a:pt x="2417" y="2560"/>
                      <a:pt x="2414" y="2560"/>
                    </a:cubicBezTo>
                    <a:cubicBezTo>
                      <a:pt x="2377" y="2560"/>
                      <a:pt x="2346" y="2587"/>
                      <a:pt x="2343" y="2627"/>
                    </a:cubicBezTo>
                    <a:cubicBezTo>
                      <a:pt x="2340" y="2671"/>
                      <a:pt x="2368" y="2705"/>
                      <a:pt x="2409" y="2708"/>
                    </a:cubicBezTo>
                    <a:lnTo>
                      <a:pt x="2425" y="2708"/>
                    </a:lnTo>
                    <a:cubicBezTo>
                      <a:pt x="2429" y="2709"/>
                      <a:pt x="2433" y="2709"/>
                      <a:pt x="2437" y="2709"/>
                    </a:cubicBezTo>
                    <a:cubicBezTo>
                      <a:pt x="2475" y="2709"/>
                      <a:pt x="2504" y="2682"/>
                      <a:pt x="2510" y="2642"/>
                    </a:cubicBezTo>
                    <a:cubicBezTo>
                      <a:pt x="2513" y="2598"/>
                      <a:pt x="2485" y="2564"/>
                      <a:pt x="2441" y="2560"/>
                    </a:cubicBezTo>
                    <a:cubicBezTo>
                      <a:pt x="2439" y="2559"/>
                      <a:pt x="2438" y="2558"/>
                      <a:pt x="2435" y="2558"/>
                    </a:cubicBezTo>
                    <a:close/>
                    <a:moveTo>
                      <a:pt x="670" y="3425"/>
                    </a:moveTo>
                    <a:cubicBezTo>
                      <a:pt x="626" y="3425"/>
                      <a:pt x="595" y="3460"/>
                      <a:pt x="595" y="3498"/>
                    </a:cubicBezTo>
                    <a:cubicBezTo>
                      <a:pt x="595" y="3542"/>
                      <a:pt x="629" y="3573"/>
                      <a:pt x="670" y="3573"/>
                    </a:cubicBezTo>
                    <a:cubicBezTo>
                      <a:pt x="711" y="3573"/>
                      <a:pt x="742" y="3539"/>
                      <a:pt x="742" y="3498"/>
                    </a:cubicBezTo>
                    <a:cubicBezTo>
                      <a:pt x="742" y="3460"/>
                      <a:pt x="711" y="3425"/>
                      <a:pt x="673" y="3425"/>
                    </a:cubicBezTo>
                    <a:close/>
                    <a:moveTo>
                      <a:pt x="1837" y="3425"/>
                    </a:moveTo>
                    <a:cubicBezTo>
                      <a:pt x="1793" y="3425"/>
                      <a:pt x="1761" y="3460"/>
                      <a:pt x="1761" y="3498"/>
                    </a:cubicBezTo>
                    <a:cubicBezTo>
                      <a:pt x="1761" y="3542"/>
                      <a:pt x="1796" y="3573"/>
                      <a:pt x="1837" y="3573"/>
                    </a:cubicBezTo>
                    <a:cubicBezTo>
                      <a:pt x="1881" y="3573"/>
                      <a:pt x="1912" y="3539"/>
                      <a:pt x="1912" y="3498"/>
                    </a:cubicBezTo>
                    <a:cubicBezTo>
                      <a:pt x="1912" y="3460"/>
                      <a:pt x="1884" y="3429"/>
                      <a:pt x="1843" y="3425"/>
                    </a:cubicBezTo>
                    <a:close/>
                    <a:moveTo>
                      <a:pt x="3001" y="3425"/>
                    </a:moveTo>
                    <a:cubicBezTo>
                      <a:pt x="2957" y="3425"/>
                      <a:pt x="2925" y="3460"/>
                      <a:pt x="2925" y="3498"/>
                    </a:cubicBezTo>
                    <a:cubicBezTo>
                      <a:pt x="2925" y="3542"/>
                      <a:pt x="2960" y="3573"/>
                      <a:pt x="3001" y="3573"/>
                    </a:cubicBezTo>
                    <a:cubicBezTo>
                      <a:pt x="3045" y="3573"/>
                      <a:pt x="3076" y="3539"/>
                      <a:pt x="3076" y="3498"/>
                    </a:cubicBezTo>
                    <a:cubicBezTo>
                      <a:pt x="3076" y="3460"/>
                      <a:pt x="3048" y="3429"/>
                      <a:pt x="3013" y="3425"/>
                    </a:cubicBezTo>
                    <a:close/>
                    <a:moveTo>
                      <a:pt x="4171" y="3425"/>
                    </a:moveTo>
                    <a:cubicBezTo>
                      <a:pt x="4130" y="3425"/>
                      <a:pt x="4098" y="3460"/>
                      <a:pt x="4098" y="3498"/>
                    </a:cubicBezTo>
                    <a:cubicBezTo>
                      <a:pt x="4098" y="3542"/>
                      <a:pt x="4133" y="3573"/>
                      <a:pt x="4171" y="3573"/>
                    </a:cubicBezTo>
                    <a:cubicBezTo>
                      <a:pt x="4215" y="3573"/>
                      <a:pt x="4246" y="3539"/>
                      <a:pt x="4246" y="3498"/>
                    </a:cubicBezTo>
                    <a:cubicBezTo>
                      <a:pt x="4246" y="3460"/>
                      <a:pt x="4218" y="3429"/>
                      <a:pt x="4183" y="3425"/>
                    </a:cubicBezTo>
                    <a:close/>
                    <a:moveTo>
                      <a:pt x="79" y="4234"/>
                    </a:moveTo>
                    <a:cubicBezTo>
                      <a:pt x="35" y="4234"/>
                      <a:pt x="3" y="4271"/>
                      <a:pt x="3" y="4309"/>
                    </a:cubicBezTo>
                    <a:cubicBezTo>
                      <a:pt x="3" y="4353"/>
                      <a:pt x="41" y="4385"/>
                      <a:pt x="79" y="4385"/>
                    </a:cubicBezTo>
                    <a:cubicBezTo>
                      <a:pt x="123" y="4385"/>
                      <a:pt x="154" y="4350"/>
                      <a:pt x="154" y="4309"/>
                    </a:cubicBezTo>
                    <a:cubicBezTo>
                      <a:pt x="154" y="4271"/>
                      <a:pt x="126" y="4240"/>
                      <a:pt x="88" y="4234"/>
                    </a:cubicBezTo>
                    <a:close/>
                    <a:moveTo>
                      <a:pt x="1246" y="4234"/>
                    </a:moveTo>
                    <a:cubicBezTo>
                      <a:pt x="1205" y="4234"/>
                      <a:pt x="1173" y="4271"/>
                      <a:pt x="1173" y="4309"/>
                    </a:cubicBezTo>
                    <a:cubicBezTo>
                      <a:pt x="1173" y="4353"/>
                      <a:pt x="1208" y="4385"/>
                      <a:pt x="1246" y="4385"/>
                    </a:cubicBezTo>
                    <a:cubicBezTo>
                      <a:pt x="1290" y="4385"/>
                      <a:pt x="1321" y="4350"/>
                      <a:pt x="1321" y="4309"/>
                    </a:cubicBezTo>
                    <a:cubicBezTo>
                      <a:pt x="1321" y="4275"/>
                      <a:pt x="1299" y="4243"/>
                      <a:pt x="1258" y="4234"/>
                    </a:cubicBezTo>
                    <a:close/>
                    <a:moveTo>
                      <a:pt x="3582" y="4262"/>
                    </a:moveTo>
                    <a:cubicBezTo>
                      <a:pt x="3538" y="4262"/>
                      <a:pt x="3507" y="4297"/>
                      <a:pt x="3507" y="4338"/>
                    </a:cubicBezTo>
                    <a:cubicBezTo>
                      <a:pt x="3507" y="4382"/>
                      <a:pt x="3542" y="4410"/>
                      <a:pt x="3582" y="4410"/>
                    </a:cubicBezTo>
                    <a:cubicBezTo>
                      <a:pt x="3627" y="4410"/>
                      <a:pt x="3658" y="4375"/>
                      <a:pt x="3658" y="4338"/>
                    </a:cubicBezTo>
                    <a:cubicBezTo>
                      <a:pt x="3658" y="4293"/>
                      <a:pt x="3627" y="4262"/>
                      <a:pt x="3582" y="4262"/>
                    </a:cubicBezTo>
                    <a:close/>
                    <a:moveTo>
                      <a:pt x="2416" y="4234"/>
                    </a:moveTo>
                    <a:cubicBezTo>
                      <a:pt x="2372" y="4262"/>
                      <a:pt x="2340" y="4293"/>
                      <a:pt x="2340" y="4338"/>
                    </a:cubicBezTo>
                    <a:cubicBezTo>
                      <a:pt x="2340" y="4382"/>
                      <a:pt x="2375" y="4413"/>
                      <a:pt x="2416" y="4416"/>
                    </a:cubicBezTo>
                    <a:cubicBezTo>
                      <a:pt x="2456" y="4416"/>
                      <a:pt x="2488" y="4382"/>
                      <a:pt x="2488" y="4341"/>
                    </a:cubicBezTo>
                    <a:cubicBezTo>
                      <a:pt x="2488" y="4293"/>
                      <a:pt x="2453" y="4262"/>
                      <a:pt x="2416" y="4234"/>
                    </a:cubicBezTo>
                    <a:close/>
                    <a:moveTo>
                      <a:pt x="673" y="5130"/>
                    </a:moveTo>
                    <a:cubicBezTo>
                      <a:pt x="629" y="5130"/>
                      <a:pt x="598" y="5168"/>
                      <a:pt x="598" y="5206"/>
                    </a:cubicBezTo>
                    <a:cubicBezTo>
                      <a:pt x="598" y="5250"/>
                      <a:pt x="632" y="5281"/>
                      <a:pt x="673" y="5281"/>
                    </a:cubicBezTo>
                    <a:cubicBezTo>
                      <a:pt x="717" y="5281"/>
                      <a:pt x="749" y="5246"/>
                      <a:pt x="749" y="5206"/>
                    </a:cubicBezTo>
                    <a:cubicBezTo>
                      <a:pt x="749" y="5162"/>
                      <a:pt x="717" y="5130"/>
                      <a:pt x="673" y="5130"/>
                    </a:cubicBezTo>
                    <a:close/>
                    <a:moveTo>
                      <a:pt x="1840" y="5130"/>
                    </a:moveTo>
                    <a:cubicBezTo>
                      <a:pt x="1796" y="5130"/>
                      <a:pt x="1765" y="5168"/>
                      <a:pt x="1765" y="5206"/>
                    </a:cubicBezTo>
                    <a:cubicBezTo>
                      <a:pt x="1765" y="5250"/>
                      <a:pt x="1802" y="5281"/>
                      <a:pt x="1840" y="5281"/>
                    </a:cubicBezTo>
                    <a:cubicBezTo>
                      <a:pt x="1884" y="5281"/>
                      <a:pt x="1916" y="5246"/>
                      <a:pt x="1916" y="5206"/>
                    </a:cubicBezTo>
                    <a:cubicBezTo>
                      <a:pt x="1916" y="5168"/>
                      <a:pt x="1884" y="5136"/>
                      <a:pt x="1843" y="5130"/>
                    </a:cubicBezTo>
                    <a:close/>
                    <a:moveTo>
                      <a:pt x="3004" y="5130"/>
                    </a:moveTo>
                    <a:cubicBezTo>
                      <a:pt x="2960" y="5130"/>
                      <a:pt x="2928" y="5168"/>
                      <a:pt x="2928" y="5206"/>
                    </a:cubicBezTo>
                    <a:cubicBezTo>
                      <a:pt x="2928" y="5250"/>
                      <a:pt x="2966" y="5281"/>
                      <a:pt x="3004" y="5281"/>
                    </a:cubicBezTo>
                    <a:cubicBezTo>
                      <a:pt x="3048" y="5281"/>
                      <a:pt x="3079" y="5246"/>
                      <a:pt x="3079" y="5206"/>
                    </a:cubicBezTo>
                    <a:cubicBezTo>
                      <a:pt x="3079" y="5168"/>
                      <a:pt x="3051" y="5136"/>
                      <a:pt x="3013" y="5130"/>
                    </a:cubicBezTo>
                    <a:close/>
                    <a:moveTo>
                      <a:pt x="4177" y="5130"/>
                    </a:moveTo>
                    <a:cubicBezTo>
                      <a:pt x="4133" y="5130"/>
                      <a:pt x="4101" y="5168"/>
                      <a:pt x="4101" y="5206"/>
                    </a:cubicBezTo>
                    <a:cubicBezTo>
                      <a:pt x="4101" y="5250"/>
                      <a:pt x="4136" y="5281"/>
                      <a:pt x="4177" y="5281"/>
                    </a:cubicBezTo>
                    <a:cubicBezTo>
                      <a:pt x="4218" y="5281"/>
                      <a:pt x="4249" y="5246"/>
                      <a:pt x="4249" y="5206"/>
                    </a:cubicBezTo>
                    <a:cubicBezTo>
                      <a:pt x="4249" y="5168"/>
                      <a:pt x="4221" y="5136"/>
                      <a:pt x="4183" y="5130"/>
                    </a:cubicBezTo>
                    <a:close/>
                    <a:moveTo>
                      <a:pt x="3564" y="5935"/>
                    </a:moveTo>
                    <a:lnTo>
                      <a:pt x="3630" y="6064"/>
                    </a:lnTo>
                    <a:cubicBezTo>
                      <a:pt x="3645" y="6049"/>
                      <a:pt x="3652" y="6033"/>
                      <a:pt x="3652" y="6011"/>
                    </a:cubicBezTo>
                    <a:cubicBezTo>
                      <a:pt x="3652" y="5976"/>
                      <a:pt x="3633" y="5948"/>
                      <a:pt x="3601" y="5938"/>
                    </a:cubicBezTo>
                    <a:lnTo>
                      <a:pt x="3579" y="5935"/>
                    </a:lnTo>
                    <a:close/>
                    <a:moveTo>
                      <a:pt x="76" y="5964"/>
                    </a:moveTo>
                    <a:cubicBezTo>
                      <a:pt x="32" y="5964"/>
                      <a:pt x="0" y="6001"/>
                      <a:pt x="0" y="6039"/>
                    </a:cubicBezTo>
                    <a:cubicBezTo>
                      <a:pt x="0" y="6080"/>
                      <a:pt x="35" y="6115"/>
                      <a:pt x="76" y="6115"/>
                    </a:cubicBezTo>
                    <a:cubicBezTo>
                      <a:pt x="120" y="6115"/>
                      <a:pt x="151" y="6080"/>
                      <a:pt x="151" y="6039"/>
                    </a:cubicBezTo>
                    <a:cubicBezTo>
                      <a:pt x="151" y="6004"/>
                      <a:pt x="126" y="5970"/>
                      <a:pt x="91" y="5964"/>
                    </a:cubicBezTo>
                    <a:close/>
                    <a:moveTo>
                      <a:pt x="1239" y="5964"/>
                    </a:moveTo>
                    <a:cubicBezTo>
                      <a:pt x="1195" y="5964"/>
                      <a:pt x="1164" y="6001"/>
                      <a:pt x="1164" y="6039"/>
                    </a:cubicBezTo>
                    <a:cubicBezTo>
                      <a:pt x="1164" y="6080"/>
                      <a:pt x="1198" y="6115"/>
                      <a:pt x="1239" y="6115"/>
                    </a:cubicBezTo>
                    <a:cubicBezTo>
                      <a:pt x="1283" y="6115"/>
                      <a:pt x="1315" y="6080"/>
                      <a:pt x="1315" y="6039"/>
                    </a:cubicBezTo>
                    <a:cubicBezTo>
                      <a:pt x="1315" y="6004"/>
                      <a:pt x="1293" y="5973"/>
                      <a:pt x="1258" y="5964"/>
                    </a:cubicBezTo>
                    <a:close/>
                    <a:moveTo>
                      <a:pt x="2406" y="5964"/>
                    </a:moveTo>
                    <a:cubicBezTo>
                      <a:pt x="2362" y="5964"/>
                      <a:pt x="2331" y="6001"/>
                      <a:pt x="2331" y="6039"/>
                    </a:cubicBezTo>
                    <a:cubicBezTo>
                      <a:pt x="2331" y="6080"/>
                      <a:pt x="2368" y="6115"/>
                      <a:pt x="2406" y="6115"/>
                    </a:cubicBezTo>
                    <a:cubicBezTo>
                      <a:pt x="2450" y="6115"/>
                      <a:pt x="2482" y="6080"/>
                      <a:pt x="2482" y="6039"/>
                    </a:cubicBezTo>
                    <a:cubicBezTo>
                      <a:pt x="2482" y="6004"/>
                      <a:pt x="2463" y="5973"/>
                      <a:pt x="2425" y="59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5" name="Google Shape;1645;p36"/>
              <p:cNvSpPr/>
              <p:nvPr/>
            </p:nvSpPr>
            <p:spPr>
              <a:xfrm>
                <a:off x="2011862" y="1751251"/>
                <a:ext cx="54452" cy="291990"/>
              </a:xfrm>
              <a:custGeom>
                <a:avLst/>
                <a:gdLst/>
                <a:ahLst/>
                <a:cxnLst/>
                <a:rect l="l" t="t" r="r" b="b"/>
                <a:pathLst>
                  <a:path w="701" h="3759" extrusionOk="0">
                    <a:moveTo>
                      <a:pt x="6" y="0"/>
                    </a:moveTo>
                    <a:cubicBezTo>
                      <a:pt x="1" y="0"/>
                      <a:pt x="1" y="9"/>
                      <a:pt x="12" y="26"/>
                    </a:cubicBezTo>
                    <a:cubicBezTo>
                      <a:pt x="122" y="215"/>
                      <a:pt x="204" y="372"/>
                      <a:pt x="304" y="564"/>
                    </a:cubicBezTo>
                    <a:cubicBezTo>
                      <a:pt x="405" y="753"/>
                      <a:pt x="487" y="951"/>
                      <a:pt x="556" y="1155"/>
                    </a:cubicBezTo>
                    <a:cubicBezTo>
                      <a:pt x="588" y="1253"/>
                      <a:pt x="603" y="1353"/>
                      <a:pt x="603" y="1460"/>
                    </a:cubicBezTo>
                    <a:cubicBezTo>
                      <a:pt x="603" y="1564"/>
                      <a:pt x="594" y="1668"/>
                      <a:pt x="572" y="1772"/>
                    </a:cubicBezTo>
                    <a:cubicBezTo>
                      <a:pt x="528" y="1976"/>
                      <a:pt x="449" y="2177"/>
                      <a:pt x="336" y="2354"/>
                    </a:cubicBezTo>
                    <a:lnTo>
                      <a:pt x="323" y="2369"/>
                    </a:lnTo>
                    <a:lnTo>
                      <a:pt x="323" y="2385"/>
                    </a:lnTo>
                    <a:cubicBezTo>
                      <a:pt x="355" y="2611"/>
                      <a:pt x="399" y="2844"/>
                      <a:pt x="433" y="3077"/>
                    </a:cubicBezTo>
                    <a:cubicBezTo>
                      <a:pt x="468" y="3310"/>
                      <a:pt x="503" y="3489"/>
                      <a:pt x="547" y="3719"/>
                    </a:cubicBezTo>
                    <a:cubicBezTo>
                      <a:pt x="552" y="3749"/>
                      <a:pt x="556" y="3759"/>
                      <a:pt x="559" y="3759"/>
                    </a:cubicBezTo>
                    <a:cubicBezTo>
                      <a:pt x="564" y="3759"/>
                      <a:pt x="567" y="3729"/>
                      <a:pt x="575" y="3719"/>
                    </a:cubicBezTo>
                    <a:cubicBezTo>
                      <a:pt x="556" y="3505"/>
                      <a:pt x="528" y="3281"/>
                      <a:pt x="503" y="3074"/>
                    </a:cubicBezTo>
                    <a:cubicBezTo>
                      <a:pt x="478" y="2844"/>
                      <a:pt x="454" y="2617"/>
                      <a:pt x="423" y="2390"/>
                    </a:cubicBezTo>
                    <a:lnTo>
                      <a:pt x="423" y="2390"/>
                    </a:lnTo>
                    <a:cubicBezTo>
                      <a:pt x="538" y="2208"/>
                      <a:pt x="626" y="2005"/>
                      <a:pt x="669" y="1791"/>
                    </a:cubicBezTo>
                    <a:cubicBezTo>
                      <a:pt x="691" y="1680"/>
                      <a:pt x="701" y="1567"/>
                      <a:pt x="698" y="1457"/>
                    </a:cubicBezTo>
                    <a:cubicBezTo>
                      <a:pt x="691" y="1344"/>
                      <a:pt x="672" y="1234"/>
                      <a:pt x="638" y="1127"/>
                    </a:cubicBezTo>
                    <a:cubicBezTo>
                      <a:pt x="562" y="922"/>
                      <a:pt x="468" y="724"/>
                      <a:pt x="355" y="536"/>
                    </a:cubicBezTo>
                    <a:cubicBezTo>
                      <a:pt x="257" y="372"/>
                      <a:pt x="135" y="168"/>
                      <a:pt x="25" y="14"/>
                    </a:cubicBezTo>
                    <a:cubicBezTo>
                      <a:pt x="17" y="5"/>
                      <a:pt x="10" y="0"/>
                      <a:pt x="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6" name="Google Shape;1646;p36"/>
              <p:cNvSpPr/>
              <p:nvPr/>
            </p:nvSpPr>
            <p:spPr>
              <a:xfrm>
                <a:off x="1919891" y="1929600"/>
                <a:ext cx="103699" cy="10409"/>
              </a:xfrm>
              <a:custGeom>
                <a:avLst/>
                <a:gdLst/>
                <a:ahLst/>
                <a:cxnLst/>
                <a:rect l="l" t="t" r="r" b="b"/>
                <a:pathLst>
                  <a:path w="1335" h="134" extrusionOk="0">
                    <a:moveTo>
                      <a:pt x="1086" y="84"/>
                    </a:moveTo>
                    <a:cubicBezTo>
                      <a:pt x="1111" y="88"/>
                      <a:pt x="1136" y="91"/>
                      <a:pt x="1161" y="92"/>
                    </a:cubicBezTo>
                    <a:cubicBezTo>
                      <a:pt x="1197" y="101"/>
                      <a:pt x="1235" y="103"/>
                      <a:pt x="1275" y="103"/>
                    </a:cubicBezTo>
                    <a:cubicBezTo>
                      <a:pt x="1295" y="103"/>
                      <a:pt x="1314" y="103"/>
                      <a:pt x="1334" y="102"/>
                    </a:cubicBezTo>
                    <a:lnTo>
                      <a:pt x="1086" y="84"/>
                    </a:lnTo>
                    <a:close/>
                    <a:moveTo>
                      <a:pt x="257" y="0"/>
                    </a:moveTo>
                    <a:cubicBezTo>
                      <a:pt x="175" y="0"/>
                      <a:pt x="92" y="3"/>
                      <a:pt x="10" y="7"/>
                    </a:cubicBezTo>
                    <a:cubicBezTo>
                      <a:pt x="4" y="10"/>
                      <a:pt x="1" y="10"/>
                      <a:pt x="1" y="14"/>
                    </a:cubicBezTo>
                    <a:cubicBezTo>
                      <a:pt x="1" y="17"/>
                      <a:pt x="4" y="26"/>
                      <a:pt x="10" y="26"/>
                    </a:cubicBezTo>
                    <a:cubicBezTo>
                      <a:pt x="234" y="32"/>
                      <a:pt x="457" y="61"/>
                      <a:pt x="680" y="86"/>
                    </a:cubicBezTo>
                    <a:cubicBezTo>
                      <a:pt x="797" y="95"/>
                      <a:pt x="907" y="111"/>
                      <a:pt x="1017" y="124"/>
                    </a:cubicBezTo>
                    <a:cubicBezTo>
                      <a:pt x="1067" y="133"/>
                      <a:pt x="1120" y="133"/>
                      <a:pt x="1174" y="133"/>
                    </a:cubicBezTo>
                    <a:cubicBezTo>
                      <a:pt x="1227" y="127"/>
                      <a:pt x="1278" y="124"/>
                      <a:pt x="1334" y="111"/>
                    </a:cubicBezTo>
                    <a:lnTo>
                      <a:pt x="10" y="7"/>
                    </a:lnTo>
                    <a:lnTo>
                      <a:pt x="10" y="7"/>
                    </a:lnTo>
                    <a:lnTo>
                      <a:pt x="1086" y="84"/>
                    </a:lnTo>
                    <a:lnTo>
                      <a:pt x="1086" y="84"/>
                    </a:lnTo>
                    <a:cubicBezTo>
                      <a:pt x="1057" y="79"/>
                      <a:pt x="1028" y="74"/>
                      <a:pt x="998" y="67"/>
                    </a:cubicBezTo>
                    <a:cubicBezTo>
                      <a:pt x="891" y="54"/>
                      <a:pt x="784" y="32"/>
                      <a:pt x="674" y="23"/>
                    </a:cubicBezTo>
                    <a:cubicBezTo>
                      <a:pt x="536" y="7"/>
                      <a:pt x="396" y="0"/>
                      <a:pt x="2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7" name="Google Shape;1647;p36"/>
              <p:cNvSpPr/>
              <p:nvPr/>
            </p:nvSpPr>
            <p:spPr>
              <a:xfrm>
                <a:off x="1880353" y="1944514"/>
                <a:ext cx="84591" cy="11108"/>
              </a:xfrm>
              <a:custGeom>
                <a:avLst/>
                <a:gdLst/>
                <a:ahLst/>
                <a:cxnLst/>
                <a:rect l="l" t="t" r="r" b="b"/>
                <a:pathLst>
                  <a:path w="1089" h="143" extrusionOk="0">
                    <a:moveTo>
                      <a:pt x="809" y="1"/>
                    </a:moveTo>
                    <a:cubicBezTo>
                      <a:pt x="724" y="7"/>
                      <a:pt x="632" y="13"/>
                      <a:pt x="541" y="26"/>
                    </a:cubicBezTo>
                    <a:cubicBezTo>
                      <a:pt x="362" y="51"/>
                      <a:pt x="180" y="86"/>
                      <a:pt x="3" y="130"/>
                    </a:cubicBezTo>
                    <a:cubicBezTo>
                      <a:pt x="3" y="130"/>
                      <a:pt x="0" y="133"/>
                      <a:pt x="3" y="133"/>
                    </a:cubicBezTo>
                    <a:cubicBezTo>
                      <a:pt x="0" y="139"/>
                      <a:pt x="3" y="142"/>
                      <a:pt x="7" y="142"/>
                    </a:cubicBezTo>
                    <a:cubicBezTo>
                      <a:pt x="192" y="117"/>
                      <a:pt x="368" y="95"/>
                      <a:pt x="551" y="76"/>
                    </a:cubicBezTo>
                    <a:lnTo>
                      <a:pt x="818" y="45"/>
                    </a:lnTo>
                    <a:lnTo>
                      <a:pt x="950" y="29"/>
                    </a:lnTo>
                    <a:cubicBezTo>
                      <a:pt x="994" y="23"/>
                      <a:pt x="1035" y="10"/>
                      <a:pt x="1085" y="10"/>
                    </a:cubicBezTo>
                    <a:cubicBezTo>
                      <a:pt x="1088" y="10"/>
                      <a:pt x="1085" y="1"/>
                      <a:pt x="1085" y="1"/>
                    </a:cubicBezTo>
                    <a:cubicBezTo>
                      <a:pt x="1068" y="3"/>
                      <a:pt x="1050" y="4"/>
                      <a:pt x="1034" y="4"/>
                    </a:cubicBezTo>
                    <a:cubicBezTo>
                      <a:pt x="1000" y="4"/>
                      <a:pt x="969" y="1"/>
                      <a:pt x="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8" name="Google Shape;1648;p36"/>
              <p:cNvSpPr/>
              <p:nvPr/>
            </p:nvSpPr>
            <p:spPr>
              <a:xfrm>
                <a:off x="1596206" y="1658813"/>
                <a:ext cx="475076" cy="583979"/>
              </a:xfrm>
              <a:custGeom>
                <a:avLst/>
                <a:gdLst/>
                <a:ahLst/>
                <a:cxnLst/>
                <a:rect l="l" t="t" r="r" b="b"/>
                <a:pathLst>
                  <a:path w="6116" h="7518" extrusionOk="0">
                    <a:moveTo>
                      <a:pt x="3198" y="1"/>
                    </a:moveTo>
                    <a:cubicBezTo>
                      <a:pt x="3068" y="1"/>
                      <a:pt x="2903" y="129"/>
                      <a:pt x="2740" y="351"/>
                    </a:cubicBezTo>
                    <a:cubicBezTo>
                      <a:pt x="1796" y="1625"/>
                      <a:pt x="0" y="4641"/>
                      <a:pt x="607" y="5305"/>
                    </a:cubicBezTo>
                    <a:cubicBezTo>
                      <a:pt x="1592" y="6396"/>
                      <a:pt x="3979" y="7337"/>
                      <a:pt x="4718" y="7516"/>
                    </a:cubicBezTo>
                    <a:cubicBezTo>
                      <a:pt x="4724" y="7517"/>
                      <a:pt x="4729" y="7518"/>
                      <a:pt x="4735" y="7518"/>
                    </a:cubicBezTo>
                    <a:cubicBezTo>
                      <a:pt x="5078" y="7518"/>
                      <a:pt x="6116" y="5261"/>
                      <a:pt x="5816" y="5078"/>
                    </a:cubicBezTo>
                    <a:cubicBezTo>
                      <a:pt x="5451" y="4858"/>
                      <a:pt x="2894" y="4078"/>
                      <a:pt x="2903" y="3861"/>
                    </a:cubicBezTo>
                    <a:cubicBezTo>
                      <a:pt x="2907" y="3739"/>
                      <a:pt x="3171" y="2704"/>
                      <a:pt x="3394" y="1377"/>
                    </a:cubicBezTo>
                    <a:cubicBezTo>
                      <a:pt x="3554" y="395"/>
                      <a:pt x="3428" y="1"/>
                      <a:pt x="3198"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49" name="Google Shape;1649;p36"/>
              <p:cNvSpPr/>
              <p:nvPr/>
            </p:nvSpPr>
            <p:spPr>
              <a:xfrm>
                <a:off x="1953836" y="1992753"/>
                <a:ext cx="401049" cy="250277"/>
              </a:xfrm>
              <a:custGeom>
                <a:avLst/>
                <a:gdLst/>
                <a:ahLst/>
                <a:cxnLst/>
                <a:rect l="l" t="t" r="r" b="b"/>
                <a:pathLst>
                  <a:path w="5163" h="3222" extrusionOk="0">
                    <a:moveTo>
                      <a:pt x="2759" y="1"/>
                    </a:moveTo>
                    <a:cubicBezTo>
                      <a:pt x="2434" y="1"/>
                      <a:pt x="1949" y="90"/>
                      <a:pt x="1652" y="169"/>
                    </a:cubicBezTo>
                    <a:cubicBezTo>
                      <a:pt x="1011" y="342"/>
                      <a:pt x="48" y="647"/>
                      <a:pt x="48" y="647"/>
                    </a:cubicBezTo>
                    <a:cubicBezTo>
                      <a:pt x="48" y="647"/>
                      <a:pt x="1" y="3208"/>
                      <a:pt x="117" y="3214"/>
                    </a:cubicBezTo>
                    <a:cubicBezTo>
                      <a:pt x="174" y="3219"/>
                      <a:pt x="233" y="3221"/>
                      <a:pt x="294" y="3221"/>
                    </a:cubicBezTo>
                    <a:cubicBezTo>
                      <a:pt x="756" y="3221"/>
                      <a:pt x="1344" y="3061"/>
                      <a:pt x="1989" y="2380"/>
                    </a:cubicBezTo>
                    <a:cubicBezTo>
                      <a:pt x="1989" y="2380"/>
                      <a:pt x="2851" y="2805"/>
                      <a:pt x="3347" y="2805"/>
                    </a:cubicBezTo>
                    <a:cubicBezTo>
                      <a:pt x="3483" y="2805"/>
                      <a:pt x="3591" y="2773"/>
                      <a:pt x="3646" y="2692"/>
                    </a:cubicBezTo>
                    <a:cubicBezTo>
                      <a:pt x="3752" y="2534"/>
                      <a:pt x="3523" y="2333"/>
                      <a:pt x="3245" y="2162"/>
                    </a:cubicBezTo>
                    <a:lnTo>
                      <a:pt x="3245" y="2162"/>
                    </a:lnTo>
                    <a:cubicBezTo>
                      <a:pt x="3526" y="2285"/>
                      <a:pt x="3828" y="2392"/>
                      <a:pt x="4029" y="2392"/>
                    </a:cubicBezTo>
                    <a:cubicBezTo>
                      <a:pt x="4120" y="2392"/>
                      <a:pt x="4190" y="2370"/>
                      <a:pt x="4228" y="2317"/>
                    </a:cubicBezTo>
                    <a:cubicBezTo>
                      <a:pt x="4343" y="2162"/>
                      <a:pt x="4205" y="1980"/>
                      <a:pt x="3983" y="1811"/>
                    </a:cubicBezTo>
                    <a:lnTo>
                      <a:pt x="3983" y="1811"/>
                    </a:lnTo>
                    <a:cubicBezTo>
                      <a:pt x="4179" y="1890"/>
                      <a:pt x="4367" y="1946"/>
                      <a:pt x="4512" y="1946"/>
                    </a:cubicBezTo>
                    <a:cubicBezTo>
                      <a:pt x="4625" y="1946"/>
                      <a:pt x="4711" y="1912"/>
                      <a:pt x="4753" y="1830"/>
                    </a:cubicBezTo>
                    <a:cubicBezTo>
                      <a:pt x="4902" y="1545"/>
                      <a:pt x="4324" y="1207"/>
                      <a:pt x="3886" y="999"/>
                    </a:cubicBezTo>
                    <a:lnTo>
                      <a:pt x="3886" y="999"/>
                    </a:lnTo>
                    <a:cubicBezTo>
                      <a:pt x="4177" y="1113"/>
                      <a:pt x="4543" y="1234"/>
                      <a:pt x="4784" y="1234"/>
                    </a:cubicBezTo>
                    <a:cubicBezTo>
                      <a:pt x="4911" y="1234"/>
                      <a:pt x="5003" y="1200"/>
                      <a:pt x="5030" y="1113"/>
                    </a:cubicBezTo>
                    <a:cubicBezTo>
                      <a:pt x="5162" y="672"/>
                      <a:pt x="3369" y="84"/>
                      <a:pt x="2929" y="12"/>
                    </a:cubicBezTo>
                    <a:cubicBezTo>
                      <a:pt x="2880" y="4"/>
                      <a:pt x="2823" y="1"/>
                      <a:pt x="2759"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0" name="Google Shape;1650;p36"/>
              <p:cNvSpPr/>
              <p:nvPr/>
            </p:nvSpPr>
            <p:spPr>
              <a:xfrm>
                <a:off x="2178948" y="2037107"/>
                <a:ext cx="133139" cy="68512"/>
              </a:xfrm>
              <a:custGeom>
                <a:avLst/>
                <a:gdLst/>
                <a:ahLst/>
                <a:cxnLst/>
                <a:rect l="l" t="t" r="r" b="b"/>
                <a:pathLst>
                  <a:path w="1714" h="882" extrusionOk="0">
                    <a:moveTo>
                      <a:pt x="7" y="0"/>
                    </a:moveTo>
                    <a:cubicBezTo>
                      <a:pt x="2" y="0"/>
                      <a:pt x="0" y="8"/>
                      <a:pt x="3" y="10"/>
                    </a:cubicBezTo>
                    <a:cubicBezTo>
                      <a:pt x="182" y="83"/>
                      <a:pt x="355" y="171"/>
                      <a:pt x="534" y="249"/>
                    </a:cubicBezTo>
                    <a:cubicBezTo>
                      <a:pt x="717" y="325"/>
                      <a:pt x="1349" y="614"/>
                      <a:pt x="1714" y="882"/>
                    </a:cubicBezTo>
                    <a:cubicBezTo>
                      <a:pt x="1522" y="718"/>
                      <a:pt x="1308" y="570"/>
                      <a:pt x="1085" y="454"/>
                    </a:cubicBezTo>
                    <a:cubicBezTo>
                      <a:pt x="915" y="359"/>
                      <a:pt x="736" y="278"/>
                      <a:pt x="560" y="199"/>
                    </a:cubicBezTo>
                    <a:cubicBezTo>
                      <a:pt x="380" y="124"/>
                      <a:pt x="192" y="64"/>
                      <a:pt x="9" y="1"/>
                    </a:cubicBezTo>
                    <a:cubicBezTo>
                      <a:pt x="8" y="0"/>
                      <a:pt x="7"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1" name="Google Shape;1651;p36"/>
              <p:cNvSpPr/>
              <p:nvPr/>
            </p:nvSpPr>
            <p:spPr>
              <a:xfrm>
                <a:off x="2156654" y="2086743"/>
                <a:ext cx="106263" cy="46684"/>
              </a:xfrm>
              <a:custGeom>
                <a:avLst/>
                <a:gdLst/>
                <a:ahLst/>
                <a:cxnLst/>
                <a:rect l="l" t="t" r="r" b="b"/>
                <a:pathLst>
                  <a:path w="1368" h="601" extrusionOk="0">
                    <a:moveTo>
                      <a:pt x="4" y="0"/>
                    </a:moveTo>
                    <a:lnTo>
                      <a:pt x="0" y="3"/>
                    </a:lnTo>
                    <a:cubicBezTo>
                      <a:pt x="205" y="114"/>
                      <a:pt x="1120" y="494"/>
                      <a:pt x="1344" y="598"/>
                    </a:cubicBezTo>
                    <a:cubicBezTo>
                      <a:pt x="1350" y="600"/>
                      <a:pt x="1355" y="600"/>
                      <a:pt x="1358" y="600"/>
                    </a:cubicBezTo>
                    <a:cubicBezTo>
                      <a:pt x="1367" y="600"/>
                      <a:pt x="1367" y="595"/>
                      <a:pt x="1356" y="588"/>
                    </a:cubicBezTo>
                    <a:cubicBezTo>
                      <a:pt x="928" y="343"/>
                      <a:pt x="475" y="142"/>
                      <a:pt x="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2" name="Google Shape;1652;p36"/>
              <p:cNvSpPr/>
              <p:nvPr/>
            </p:nvSpPr>
            <p:spPr>
              <a:xfrm>
                <a:off x="2128845" y="2126049"/>
                <a:ext cx="78144" cy="35732"/>
              </a:xfrm>
              <a:custGeom>
                <a:avLst/>
                <a:gdLst/>
                <a:ahLst/>
                <a:cxnLst/>
                <a:rect l="l" t="t" r="r" b="b"/>
                <a:pathLst>
                  <a:path w="1006" h="460" extrusionOk="0">
                    <a:moveTo>
                      <a:pt x="10" y="0"/>
                    </a:moveTo>
                    <a:cubicBezTo>
                      <a:pt x="3" y="0"/>
                      <a:pt x="1" y="10"/>
                      <a:pt x="9" y="13"/>
                    </a:cubicBezTo>
                    <a:cubicBezTo>
                      <a:pt x="437" y="218"/>
                      <a:pt x="660" y="309"/>
                      <a:pt x="978" y="457"/>
                    </a:cubicBezTo>
                    <a:cubicBezTo>
                      <a:pt x="982" y="459"/>
                      <a:pt x="987" y="459"/>
                      <a:pt x="991" y="459"/>
                    </a:cubicBezTo>
                    <a:cubicBezTo>
                      <a:pt x="1000" y="459"/>
                      <a:pt x="1005" y="454"/>
                      <a:pt x="994" y="447"/>
                    </a:cubicBezTo>
                    <a:cubicBezTo>
                      <a:pt x="689" y="262"/>
                      <a:pt x="358" y="108"/>
                      <a:pt x="13" y="1"/>
                    </a:cubicBezTo>
                    <a:cubicBezTo>
                      <a:pt x="11" y="0"/>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3" name="Google Shape;1653;p36"/>
              <p:cNvSpPr/>
              <p:nvPr/>
            </p:nvSpPr>
            <p:spPr>
              <a:xfrm>
                <a:off x="1598847" y="1656794"/>
                <a:ext cx="382950" cy="605651"/>
              </a:xfrm>
              <a:custGeom>
                <a:avLst/>
                <a:gdLst/>
                <a:ahLst/>
                <a:cxnLst/>
                <a:rect l="l" t="t" r="r" b="b"/>
                <a:pathLst>
                  <a:path w="4930" h="7797" extrusionOk="0">
                    <a:moveTo>
                      <a:pt x="3160" y="0"/>
                    </a:moveTo>
                    <a:cubicBezTo>
                      <a:pt x="2991" y="0"/>
                      <a:pt x="2767" y="185"/>
                      <a:pt x="2542" y="487"/>
                    </a:cubicBezTo>
                    <a:cubicBezTo>
                      <a:pt x="2061" y="1132"/>
                      <a:pt x="1" y="4434"/>
                      <a:pt x="432" y="5240"/>
                    </a:cubicBezTo>
                    <a:cubicBezTo>
                      <a:pt x="910" y="6139"/>
                      <a:pt x="3552" y="7797"/>
                      <a:pt x="3552" y="7797"/>
                    </a:cubicBezTo>
                    <a:lnTo>
                      <a:pt x="4930" y="4718"/>
                    </a:lnTo>
                    <a:cubicBezTo>
                      <a:pt x="4930" y="4718"/>
                      <a:pt x="2942" y="3900"/>
                      <a:pt x="2942" y="3868"/>
                    </a:cubicBezTo>
                    <a:cubicBezTo>
                      <a:pt x="2942" y="3837"/>
                      <a:pt x="3392" y="1887"/>
                      <a:pt x="3442" y="808"/>
                    </a:cubicBezTo>
                    <a:cubicBezTo>
                      <a:pt x="3472" y="237"/>
                      <a:pt x="3351"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4" name="Google Shape;1654;p36"/>
              <p:cNvSpPr/>
              <p:nvPr/>
            </p:nvSpPr>
            <p:spPr>
              <a:xfrm>
                <a:off x="1655552" y="1656716"/>
                <a:ext cx="283523" cy="536596"/>
              </a:xfrm>
              <a:custGeom>
                <a:avLst/>
                <a:gdLst/>
                <a:ahLst/>
                <a:cxnLst/>
                <a:rect l="l" t="t" r="r" b="b"/>
                <a:pathLst>
                  <a:path w="3650" h="6908" extrusionOk="0">
                    <a:moveTo>
                      <a:pt x="2426" y="1"/>
                    </a:moveTo>
                    <a:cubicBezTo>
                      <a:pt x="2398" y="1"/>
                      <a:pt x="2370" y="4"/>
                      <a:pt x="2344" y="13"/>
                    </a:cubicBezTo>
                    <a:cubicBezTo>
                      <a:pt x="2350" y="45"/>
                      <a:pt x="2375" y="67"/>
                      <a:pt x="2407" y="70"/>
                    </a:cubicBezTo>
                    <a:cubicBezTo>
                      <a:pt x="2412" y="71"/>
                      <a:pt x="2417" y="72"/>
                      <a:pt x="2422" y="72"/>
                    </a:cubicBezTo>
                    <a:cubicBezTo>
                      <a:pt x="2457" y="72"/>
                      <a:pt x="2489" y="43"/>
                      <a:pt x="2492" y="7"/>
                    </a:cubicBezTo>
                    <a:cubicBezTo>
                      <a:pt x="2470" y="3"/>
                      <a:pt x="2448" y="1"/>
                      <a:pt x="2426" y="1"/>
                    </a:cubicBezTo>
                    <a:close/>
                    <a:moveTo>
                      <a:pt x="1834" y="778"/>
                    </a:moveTo>
                    <a:cubicBezTo>
                      <a:pt x="1793" y="778"/>
                      <a:pt x="1762" y="815"/>
                      <a:pt x="1762" y="853"/>
                    </a:cubicBezTo>
                    <a:cubicBezTo>
                      <a:pt x="1762" y="897"/>
                      <a:pt x="1797" y="929"/>
                      <a:pt x="1834" y="929"/>
                    </a:cubicBezTo>
                    <a:cubicBezTo>
                      <a:pt x="1878" y="929"/>
                      <a:pt x="1910" y="894"/>
                      <a:pt x="1910" y="853"/>
                    </a:cubicBezTo>
                    <a:cubicBezTo>
                      <a:pt x="1910" y="815"/>
                      <a:pt x="1875" y="778"/>
                      <a:pt x="1834" y="778"/>
                    </a:cubicBezTo>
                    <a:close/>
                    <a:moveTo>
                      <a:pt x="1246" y="1627"/>
                    </a:moveTo>
                    <a:cubicBezTo>
                      <a:pt x="1202" y="1627"/>
                      <a:pt x="1171" y="1665"/>
                      <a:pt x="1171" y="1702"/>
                    </a:cubicBezTo>
                    <a:cubicBezTo>
                      <a:pt x="1171" y="1746"/>
                      <a:pt x="1205" y="1778"/>
                      <a:pt x="1246" y="1778"/>
                    </a:cubicBezTo>
                    <a:cubicBezTo>
                      <a:pt x="1290" y="1778"/>
                      <a:pt x="1322" y="1743"/>
                      <a:pt x="1322" y="1702"/>
                    </a:cubicBezTo>
                    <a:cubicBezTo>
                      <a:pt x="1322" y="1665"/>
                      <a:pt x="1290" y="1627"/>
                      <a:pt x="1246" y="1627"/>
                    </a:cubicBezTo>
                    <a:close/>
                    <a:moveTo>
                      <a:pt x="2413" y="1649"/>
                    </a:moveTo>
                    <a:cubicBezTo>
                      <a:pt x="2369" y="1649"/>
                      <a:pt x="2338" y="1683"/>
                      <a:pt x="2338" y="1721"/>
                    </a:cubicBezTo>
                    <a:cubicBezTo>
                      <a:pt x="2338" y="1765"/>
                      <a:pt x="2375" y="1797"/>
                      <a:pt x="2413" y="1797"/>
                    </a:cubicBezTo>
                    <a:cubicBezTo>
                      <a:pt x="2457" y="1797"/>
                      <a:pt x="2489" y="1762"/>
                      <a:pt x="2489" y="1721"/>
                    </a:cubicBezTo>
                    <a:cubicBezTo>
                      <a:pt x="2489" y="1683"/>
                      <a:pt x="2457" y="1649"/>
                      <a:pt x="2413" y="1649"/>
                    </a:cubicBezTo>
                    <a:close/>
                    <a:moveTo>
                      <a:pt x="661" y="2454"/>
                    </a:moveTo>
                    <a:cubicBezTo>
                      <a:pt x="617" y="2454"/>
                      <a:pt x="586" y="2489"/>
                      <a:pt x="586" y="2529"/>
                    </a:cubicBezTo>
                    <a:cubicBezTo>
                      <a:pt x="586" y="2570"/>
                      <a:pt x="620" y="2602"/>
                      <a:pt x="661" y="2602"/>
                    </a:cubicBezTo>
                    <a:cubicBezTo>
                      <a:pt x="702" y="2602"/>
                      <a:pt x="733" y="2567"/>
                      <a:pt x="733" y="2529"/>
                    </a:cubicBezTo>
                    <a:cubicBezTo>
                      <a:pt x="740" y="2489"/>
                      <a:pt x="702" y="2454"/>
                      <a:pt x="661" y="2454"/>
                    </a:cubicBezTo>
                    <a:close/>
                    <a:moveTo>
                      <a:pt x="1828" y="2454"/>
                    </a:moveTo>
                    <a:cubicBezTo>
                      <a:pt x="1784" y="2454"/>
                      <a:pt x="1753" y="2489"/>
                      <a:pt x="1753" y="2529"/>
                    </a:cubicBezTo>
                    <a:cubicBezTo>
                      <a:pt x="1753" y="2570"/>
                      <a:pt x="1787" y="2602"/>
                      <a:pt x="1828" y="2602"/>
                    </a:cubicBezTo>
                    <a:cubicBezTo>
                      <a:pt x="1872" y="2602"/>
                      <a:pt x="1904" y="2567"/>
                      <a:pt x="1904" y="2529"/>
                    </a:cubicBezTo>
                    <a:cubicBezTo>
                      <a:pt x="1904" y="2489"/>
                      <a:pt x="1872" y="2457"/>
                      <a:pt x="1831" y="2454"/>
                    </a:cubicBezTo>
                    <a:close/>
                    <a:moveTo>
                      <a:pt x="136" y="3366"/>
                    </a:moveTo>
                    <a:cubicBezTo>
                      <a:pt x="120" y="3404"/>
                      <a:pt x="101" y="3445"/>
                      <a:pt x="82" y="3482"/>
                    </a:cubicBezTo>
                    <a:cubicBezTo>
                      <a:pt x="120" y="3479"/>
                      <a:pt x="152" y="3445"/>
                      <a:pt x="148" y="3401"/>
                    </a:cubicBezTo>
                    <a:cubicBezTo>
                      <a:pt x="148" y="3388"/>
                      <a:pt x="145" y="3372"/>
                      <a:pt x="136" y="3366"/>
                    </a:cubicBezTo>
                    <a:close/>
                    <a:moveTo>
                      <a:pt x="1246" y="3335"/>
                    </a:moveTo>
                    <a:cubicBezTo>
                      <a:pt x="1202" y="3335"/>
                      <a:pt x="1171" y="3369"/>
                      <a:pt x="1171" y="3410"/>
                    </a:cubicBezTo>
                    <a:cubicBezTo>
                      <a:pt x="1171" y="3451"/>
                      <a:pt x="1205" y="3482"/>
                      <a:pt x="1246" y="3482"/>
                    </a:cubicBezTo>
                    <a:cubicBezTo>
                      <a:pt x="1290" y="3482"/>
                      <a:pt x="1322" y="3448"/>
                      <a:pt x="1322" y="3410"/>
                    </a:cubicBezTo>
                    <a:cubicBezTo>
                      <a:pt x="1322" y="3366"/>
                      <a:pt x="1290" y="3335"/>
                      <a:pt x="1246" y="3335"/>
                    </a:cubicBezTo>
                    <a:close/>
                    <a:moveTo>
                      <a:pt x="649" y="4159"/>
                    </a:moveTo>
                    <a:cubicBezTo>
                      <a:pt x="605" y="4159"/>
                      <a:pt x="573" y="4196"/>
                      <a:pt x="573" y="4234"/>
                    </a:cubicBezTo>
                    <a:cubicBezTo>
                      <a:pt x="573" y="4278"/>
                      <a:pt x="608" y="4310"/>
                      <a:pt x="649" y="4310"/>
                    </a:cubicBezTo>
                    <a:cubicBezTo>
                      <a:pt x="693" y="4310"/>
                      <a:pt x="724" y="4275"/>
                      <a:pt x="724" y="4234"/>
                    </a:cubicBezTo>
                    <a:cubicBezTo>
                      <a:pt x="724" y="4200"/>
                      <a:pt x="699" y="4168"/>
                      <a:pt x="661" y="4159"/>
                    </a:cubicBezTo>
                    <a:close/>
                    <a:moveTo>
                      <a:pt x="1812" y="4159"/>
                    </a:moveTo>
                    <a:cubicBezTo>
                      <a:pt x="1768" y="4159"/>
                      <a:pt x="1737" y="4196"/>
                      <a:pt x="1737" y="4234"/>
                    </a:cubicBezTo>
                    <a:cubicBezTo>
                      <a:pt x="1737" y="4278"/>
                      <a:pt x="1771" y="4310"/>
                      <a:pt x="1812" y="4310"/>
                    </a:cubicBezTo>
                    <a:cubicBezTo>
                      <a:pt x="1856" y="4310"/>
                      <a:pt x="1888" y="4275"/>
                      <a:pt x="1888" y="4234"/>
                    </a:cubicBezTo>
                    <a:cubicBezTo>
                      <a:pt x="1888" y="4200"/>
                      <a:pt x="1866" y="4168"/>
                      <a:pt x="1831" y="4159"/>
                    </a:cubicBezTo>
                    <a:close/>
                    <a:moveTo>
                      <a:pt x="2945" y="4200"/>
                    </a:moveTo>
                    <a:cubicBezTo>
                      <a:pt x="2910" y="4222"/>
                      <a:pt x="2901" y="4269"/>
                      <a:pt x="2926" y="4307"/>
                    </a:cubicBezTo>
                    <a:cubicBezTo>
                      <a:pt x="2935" y="4325"/>
                      <a:pt x="2960" y="4338"/>
                      <a:pt x="2982" y="4338"/>
                    </a:cubicBezTo>
                    <a:cubicBezTo>
                      <a:pt x="3026" y="4338"/>
                      <a:pt x="3058" y="4300"/>
                      <a:pt x="3058" y="4263"/>
                    </a:cubicBezTo>
                    <a:cubicBezTo>
                      <a:pt x="3067" y="4259"/>
                      <a:pt x="3070" y="4253"/>
                      <a:pt x="3074" y="4250"/>
                    </a:cubicBezTo>
                    <a:lnTo>
                      <a:pt x="3058" y="4250"/>
                    </a:lnTo>
                    <a:lnTo>
                      <a:pt x="3058" y="4247"/>
                    </a:lnTo>
                    <a:lnTo>
                      <a:pt x="2945" y="4200"/>
                    </a:lnTo>
                    <a:close/>
                    <a:moveTo>
                      <a:pt x="73" y="5036"/>
                    </a:moveTo>
                    <a:cubicBezTo>
                      <a:pt x="32" y="5036"/>
                      <a:pt x="1" y="5071"/>
                      <a:pt x="1" y="5112"/>
                    </a:cubicBezTo>
                    <a:cubicBezTo>
                      <a:pt x="1" y="5156"/>
                      <a:pt x="35" y="5187"/>
                      <a:pt x="73" y="5187"/>
                    </a:cubicBezTo>
                    <a:cubicBezTo>
                      <a:pt x="117" y="5187"/>
                      <a:pt x="148" y="5149"/>
                      <a:pt x="148" y="5112"/>
                    </a:cubicBezTo>
                    <a:cubicBezTo>
                      <a:pt x="148" y="5068"/>
                      <a:pt x="114" y="5036"/>
                      <a:pt x="73" y="5036"/>
                    </a:cubicBezTo>
                    <a:close/>
                    <a:moveTo>
                      <a:pt x="1237" y="5055"/>
                    </a:moveTo>
                    <a:cubicBezTo>
                      <a:pt x="1196" y="5055"/>
                      <a:pt x="1164" y="5093"/>
                      <a:pt x="1164" y="5131"/>
                    </a:cubicBezTo>
                    <a:cubicBezTo>
                      <a:pt x="1164" y="5175"/>
                      <a:pt x="1199" y="5206"/>
                      <a:pt x="1237" y="5206"/>
                    </a:cubicBezTo>
                    <a:cubicBezTo>
                      <a:pt x="1281" y="5206"/>
                      <a:pt x="1312" y="5171"/>
                      <a:pt x="1312" y="5131"/>
                    </a:cubicBezTo>
                    <a:cubicBezTo>
                      <a:pt x="1312" y="5093"/>
                      <a:pt x="1281" y="5061"/>
                      <a:pt x="1246" y="5055"/>
                    </a:cubicBezTo>
                    <a:close/>
                    <a:moveTo>
                      <a:pt x="2407" y="5055"/>
                    </a:moveTo>
                    <a:cubicBezTo>
                      <a:pt x="2363" y="5055"/>
                      <a:pt x="2331" y="5093"/>
                      <a:pt x="2331" y="5131"/>
                    </a:cubicBezTo>
                    <a:cubicBezTo>
                      <a:pt x="2331" y="5175"/>
                      <a:pt x="2366" y="5206"/>
                      <a:pt x="2407" y="5206"/>
                    </a:cubicBezTo>
                    <a:cubicBezTo>
                      <a:pt x="2448" y="5206"/>
                      <a:pt x="2479" y="5171"/>
                      <a:pt x="2479" y="5131"/>
                    </a:cubicBezTo>
                    <a:cubicBezTo>
                      <a:pt x="2479" y="5093"/>
                      <a:pt x="2451" y="5061"/>
                      <a:pt x="2416" y="5055"/>
                    </a:cubicBezTo>
                    <a:close/>
                    <a:moveTo>
                      <a:pt x="3574" y="5055"/>
                    </a:moveTo>
                    <a:cubicBezTo>
                      <a:pt x="3530" y="5055"/>
                      <a:pt x="3498" y="5093"/>
                      <a:pt x="3498" y="5131"/>
                    </a:cubicBezTo>
                    <a:cubicBezTo>
                      <a:pt x="3498" y="5175"/>
                      <a:pt x="3533" y="5206"/>
                      <a:pt x="3574" y="5206"/>
                    </a:cubicBezTo>
                    <a:cubicBezTo>
                      <a:pt x="3618" y="5206"/>
                      <a:pt x="3649" y="5171"/>
                      <a:pt x="3649" y="5131"/>
                    </a:cubicBezTo>
                    <a:cubicBezTo>
                      <a:pt x="3649" y="5096"/>
                      <a:pt x="3624" y="5065"/>
                      <a:pt x="3586" y="5055"/>
                    </a:cubicBezTo>
                    <a:close/>
                    <a:moveTo>
                      <a:pt x="645" y="5860"/>
                    </a:moveTo>
                    <a:cubicBezTo>
                      <a:pt x="601" y="5860"/>
                      <a:pt x="570" y="5898"/>
                      <a:pt x="570" y="5936"/>
                    </a:cubicBezTo>
                    <a:cubicBezTo>
                      <a:pt x="570" y="5977"/>
                      <a:pt x="605" y="6011"/>
                      <a:pt x="645" y="6011"/>
                    </a:cubicBezTo>
                    <a:cubicBezTo>
                      <a:pt x="686" y="6011"/>
                      <a:pt x="718" y="5977"/>
                      <a:pt x="718" y="5936"/>
                    </a:cubicBezTo>
                    <a:cubicBezTo>
                      <a:pt x="718" y="5901"/>
                      <a:pt x="696" y="5870"/>
                      <a:pt x="661" y="5860"/>
                    </a:cubicBezTo>
                    <a:close/>
                    <a:moveTo>
                      <a:pt x="1809" y="5860"/>
                    </a:moveTo>
                    <a:cubicBezTo>
                      <a:pt x="1765" y="5860"/>
                      <a:pt x="1734" y="5898"/>
                      <a:pt x="1734" y="5936"/>
                    </a:cubicBezTo>
                    <a:cubicBezTo>
                      <a:pt x="1734" y="5977"/>
                      <a:pt x="1768" y="6011"/>
                      <a:pt x="1809" y="6011"/>
                    </a:cubicBezTo>
                    <a:cubicBezTo>
                      <a:pt x="1850" y="6011"/>
                      <a:pt x="1881" y="5977"/>
                      <a:pt x="1881" y="5936"/>
                    </a:cubicBezTo>
                    <a:cubicBezTo>
                      <a:pt x="1881" y="5901"/>
                      <a:pt x="1863" y="5873"/>
                      <a:pt x="1831" y="5860"/>
                    </a:cubicBezTo>
                    <a:close/>
                    <a:moveTo>
                      <a:pt x="2976" y="5860"/>
                    </a:moveTo>
                    <a:cubicBezTo>
                      <a:pt x="2932" y="5860"/>
                      <a:pt x="2901" y="5898"/>
                      <a:pt x="2901" y="5936"/>
                    </a:cubicBezTo>
                    <a:cubicBezTo>
                      <a:pt x="2901" y="5977"/>
                      <a:pt x="2935" y="6011"/>
                      <a:pt x="2976" y="6011"/>
                    </a:cubicBezTo>
                    <a:cubicBezTo>
                      <a:pt x="3020" y="6011"/>
                      <a:pt x="3052" y="5977"/>
                      <a:pt x="3052" y="5936"/>
                    </a:cubicBezTo>
                    <a:cubicBezTo>
                      <a:pt x="3052" y="5901"/>
                      <a:pt x="3029" y="5873"/>
                      <a:pt x="2998" y="5860"/>
                    </a:cubicBezTo>
                    <a:close/>
                    <a:moveTo>
                      <a:pt x="2397" y="6760"/>
                    </a:moveTo>
                    <a:cubicBezTo>
                      <a:pt x="2353" y="6760"/>
                      <a:pt x="2322" y="6794"/>
                      <a:pt x="2322" y="6832"/>
                    </a:cubicBezTo>
                    <a:cubicBezTo>
                      <a:pt x="2322" y="6876"/>
                      <a:pt x="2360" y="6908"/>
                      <a:pt x="2397" y="6908"/>
                    </a:cubicBezTo>
                    <a:cubicBezTo>
                      <a:pt x="2438" y="6908"/>
                      <a:pt x="2473" y="6873"/>
                      <a:pt x="2473" y="6832"/>
                    </a:cubicBezTo>
                    <a:cubicBezTo>
                      <a:pt x="2473" y="6798"/>
                      <a:pt x="2448" y="6766"/>
                      <a:pt x="2413" y="676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5" name="Google Shape;1655;p36"/>
              <p:cNvSpPr/>
              <p:nvPr/>
            </p:nvSpPr>
            <p:spPr>
              <a:xfrm>
                <a:off x="1836853" y="2009220"/>
                <a:ext cx="94844" cy="218274"/>
              </a:xfrm>
              <a:custGeom>
                <a:avLst/>
                <a:gdLst/>
                <a:ahLst/>
                <a:cxnLst/>
                <a:rect l="l" t="t" r="r" b="b"/>
                <a:pathLst>
                  <a:path w="1221" h="2810" extrusionOk="0">
                    <a:moveTo>
                      <a:pt x="1211" y="0"/>
                    </a:moveTo>
                    <a:cubicBezTo>
                      <a:pt x="1209" y="0"/>
                      <a:pt x="1208" y="2"/>
                      <a:pt x="1208" y="4"/>
                    </a:cubicBezTo>
                    <a:cubicBezTo>
                      <a:pt x="1086" y="218"/>
                      <a:pt x="677" y="1143"/>
                      <a:pt x="576" y="1376"/>
                    </a:cubicBezTo>
                    <a:cubicBezTo>
                      <a:pt x="378" y="1848"/>
                      <a:pt x="167" y="2319"/>
                      <a:pt x="0" y="2797"/>
                    </a:cubicBezTo>
                    <a:cubicBezTo>
                      <a:pt x="0" y="2804"/>
                      <a:pt x="0" y="2807"/>
                      <a:pt x="4" y="2807"/>
                    </a:cubicBezTo>
                    <a:cubicBezTo>
                      <a:pt x="7" y="2808"/>
                      <a:pt x="9" y="2809"/>
                      <a:pt x="11" y="2809"/>
                    </a:cubicBezTo>
                    <a:cubicBezTo>
                      <a:pt x="13" y="2809"/>
                      <a:pt x="15" y="2808"/>
                      <a:pt x="16" y="2807"/>
                    </a:cubicBezTo>
                    <a:cubicBezTo>
                      <a:pt x="252" y="2357"/>
                      <a:pt x="453" y="1885"/>
                      <a:pt x="655" y="1423"/>
                    </a:cubicBezTo>
                    <a:cubicBezTo>
                      <a:pt x="752" y="1190"/>
                      <a:pt x="1145" y="250"/>
                      <a:pt x="1221" y="11"/>
                    </a:cubicBezTo>
                    <a:cubicBezTo>
                      <a:pt x="1221" y="6"/>
                      <a:pt x="1215" y="0"/>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6" name="Google Shape;1656;p36"/>
              <p:cNvSpPr/>
              <p:nvPr/>
            </p:nvSpPr>
            <p:spPr>
              <a:xfrm>
                <a:off x="1824347" y="1768107"/>
                <a:ext cx="159860" cy="258899"/>
              </a:xfrm>
              <a:custGeom>
                <a:avLst/>
                <a:gdLst/>
                <a:ahLst/>
                <a:cxnLst/>
                <a:rect l="l" t="t" r="r" b="b"/>
                <a:pathLst>
                  <a:path w="2058" h="3333" extrusionOk="0">
                    <a:moveTo>
                      <a:pt x="479" y="1"/>
                    </a:moveTo>
                    <a:cubicBezTo>
                      <a:pt x="476" y="1"/>
                      <a:pt x="473" y="1"/>
                      <a:pt x="473" y="4"/>
                    </a:cubicBezTo>
                    <a:cubicBezTo>
                      <a:pt x="400" y="413"/>
                      <a:pt x="334" y="828"/>
                      <a:pt x="256" y="1237"/>
                    </a:cubicBezTo>
                    <a:cubicBezTo>
                      <a:pt x="218" y="1445"/>
                      <a:pt x="7" y="2372"/>
                      <a:pt x="1" y="2464"/>
                    </a:cubicBezTo>
                    <a:cubicBezTo>
                      <a:pt x="1" y="2470"/>
                      <a:pt x="693" y="2753"/>
                      <a:pt x="1026" y="2891"/>
                    </a:cubicBezTo>
                    <a:lnTo>
                      <a:pt x="1517" y="3096"/>
                    </a:lnTo>
                    <a:cubicBezTo>
                      <a:pt x="1602" y="3127"/>
                      <a:pt x="1926" y="3269"/>
                      <a:pt x="2011" y="3288"/>
                    </a:cubicBezTo>
                    <a:cubicBezTo>
                      <a:pt x="2011" y="3300"/>
                      <a:pt x="2005" y="3313"/>
                      <a:pt x="2001" y="3319"/>
                    </a:cubicBezTo>
                    <a:cubicBezTo>
                      <a:pt x="1999" y="3325"/>
                      <a:pt x="2001" y="3333"/>
                      <a:pt x="2005" y="3333"/>
                    </a:cubicBezTo>
                    <a:cubicBezTo>
                      <a:pt x="2008" y="3333"/>
                      <a:pt x="2012" y="3329"/>
                      <a:pt x="2017" y="3319"/>
                    </a:cubicBezTo>
                    <a:cubicBezTo>
                      <a:pt x="2030" y="3297"/>
                      <a:pt x="2058" y="3253"/>
                      <a:pt x="2049" y="3250"/>
                    </a:cubicBezTo>
                    <a:cubicBezTo>
                      <a:pt x="1888" y="3165"/>
                      <a:pt x="1721" y="3096"/>
                      <a:pt x="1548" y="3033"/>
                    </a:cubicBezTo>
                    <a:cubicBezTo>
                      <a:pt x="1388" y="2961"/>
                      <a:pt x="1224" y="2891"/>
                      <a:pt x="1058" y="2825"/>
                    </a:cubicBezTo>
                    <a:cubicBezTo>
                      <a:pt x="721" y="2687"/>
                      <a:pt x="413" y="2542"/>
                      <a:pt x="70" y="2423"/>
                    </a:cubicBezTo>
                    <a:cubicBezTo>
                      <a:pt x="98" y="2322"/>
                      <a:pt x="281" y="1429"/>
                      <a:pt x="316" y="1224"/>
                    </a:cubicBezTo>
                    <a:cubicBezTo>
                      <a:pt x="344" y="1083"/>
                      <a:pt x="366" y="945"/>
                      <a:pt x="385" y="803"/>
                    </a:cubicBezTo>
                    <a:cubicBezTo>
                      <a:pt x="444" y="655"/>
                      <a:pt x="492" y="498"/>
                      <a:pt x="520" y="341"/>
                    </a:cubicBezTo>
                    <a:cubicBezTo>
                      <a:pt x="522" y="337"/>
                      <a:pt x="518" y="335"/>
                      <a:pt x="514" y="335"/>
                    </a:cubicBezTo>
                    <a:cubicBezTo>
                      <a:pt x="511" y="335"/>
                      <a:pt x="507" y="336"/>
                      <a:pt x="507" y="341"/>
                    </a:cubicBezTo>
                    <a:cubicBezTo>
                      <a:pt x="476" y="457"/>
                      <a:pt x="444" y="580"/>
                      <a:pt x="407" y="696"/>
                    </a:cubicBezTo>
                    <a:cubicBezTo>
                      <a:pt x="438" y="470"/>
                      <a:pt x="463" y="237"/>
                      <a:pt x="485" y="4"/>
                    </a:cubicBezTo>
                    <a:lnTo>
                      <a:pt x="4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7" name="Google Shape;1657;p36"/>
              <p:cNvSpPr/>
              <p:nvPr/>
            </p:nvSpPr>
            <p:spPr>
              <a:xfrm>
                <a:off x="1865672" y="1520857"/>
                <a:ext cx="106807" cy="189921"/>
              </a:xfrm>
              <a:custGeom>
                <a:avLst/>
                <a:gdLst/>
                <a:ahLst/>
                <a:cxnLst/>
                <a:rect l="l" t="t" r="r" b="b"/>
                <a:pathLst>
                  <a:path w="1375" h="2445" extrusionOk="0">
                    <a:moveTo>
                      <a:pt x="365" y="1"/>
                    </a:moveTo>
                    <a:cubicBezTo>
                      <a:pt x="365" y="1"/>
                      <a:pt x="302" y="221"/>
                      <a:pt x="227" y="495"/>
                    </a:cubicBezTo>
                    <a:lnTo>
                      <a:pt x="214" y="536"/>
                    </a:lnTo>
                    <a:cubicBezTo>
                      <a:pt x="211" y="551"/>
                      <a:pt x="208" y="567"/>
                      <a:pt x="205" y="577"/>
                    </a:cubicBezTo>
                    <a:cubicBezTo>
                      <a:pt x="192" y="617"/>
                      <a:pt x="180" y="661"/>
                      <a:pt x="167" y="702"/>
                    </a:cubicBezTo>
                    <a:cubicBezTo>
                      <a:pt x="158" y="746"/>
                      <a:pt x="152" y="765"/>
                      <a:pt x="145" y="803"/>
                    </a:cubicBezTo>
                    <a:lnTo>
                      <a:pt x="120" y="904"/>
                    </a:lnTo>
                    <a:cubicBezTo>
                      <a:pt x="67" y="1149"/>
                      <a:pt x="26" y="1391"/>
                      <a:pt x="1" y="1640"/>
                    </a:cubicBezTo>
                    <a:cubicBezTo>
                      <a:pt x="10" y="1737"/>
                      <a:pt x="397" y="2420"/>
                      <a:pt x="840" y="2445"/>
                    </a:cubicBezTo>
                    <a:cubicBezTo>
                      <a:pt x="841" y="2445"/>
                      <a:pt x="843" y="2445"/>
                      <a:pt x="844" y="2445"/>
                    </a:cubicBezTo>
                    <a:cubicBezTo>
                      <a:pt x="986" y="2445"/>
                      <a:pt x="1076" y="1671"/>
                      <a:pt x="1076" y="1671"/>
                    </a:cubicBezTo>
                    <a:lnTo>
                      <a:pt x="1095" y="1614"/>
                    </a:lnTo>
                    <a:lnTo>
                      <a:pt x="1375" y="825"/>
                    </a:lnTo>
                    <a:lnTo>
                      <a:pt x="494" y="98"/>
                    </a:lnTo>
                    <a:lnTo>
                      <a:pt x="365"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8" name="Google Shape;1658;p36"/>
              <p:cNvSpPr/>
              <p:nvPr/>
            </p:nvSpPr>
            <p:spPr>
              <a:xfrm>
                <a:off x="1883227" y="1521167"/>
                <a:ext cx="89018" cy="125605"/>
              </a:xfrm>
              <a:custGeom>
                <a:avLst/>
                <a:gdLst/>
                <a:ahLst/>
                <a:cxnLst/>
                <a:rect l="l" t="t" r="r" b="b"/>
                <a:pathLst>
                  <a:path w="1146" h="1617" extrusionOk="0">
                    <a:moveTo>
                      <a:pt x="139" y="0"/>
                    </a:moveTo>
                    <a:cubicBezTo>
                      <a:pt x="139" y="3"/>
                      <a:pt x="76" y="223"/>
                      <a:pt x="1" y="500"/>
                    </a:cubicBezTo>
                    <a:cubicBezTo>
                      <a:pt x="111" y="978"/>
                      <a:pt x="429" y="1387"/>
                      <a:pt x="866" y="1617"/>
                    </a:cubicBezTo>
                    <a:lnTo>
                      <a:pt x="1146" y="824"/>
                    </a:lnTo>
                    <a:lnTo>
                      <a:pt x="268" y="98"/>
                    </a:lnTo>
                    <a:lnTo>
                      <a:pt x="139" y="0"/>
                    </a:ln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59" name="Google Shape;1659;p36"/>
              <p:cNvSpPr/>
              <p:nvPr/>
            </p:nvSpPr>
            <p:spPr>
              <a:xfrm>
                <a:off x="1836620" y="1358742"/>
                <a:ext cx="250199" cy="266978"/>
              </a:xfrm>
              <a:custGeom>
                <a:avLst/>
                <a:gdLst/>
                <a:ahLst/>
                <a:cxnLst/>
                <a:rect l="l" t="t" r="r" b="b"/>
                <a:pathLst>
                  <a:path w="3221" h="3437" extrusionOk="0">
                    <a:moveTo>
                      <a:pt x="1550" y="0"/>
                    </a:moveTo>
                    <a:cubicBezTo>
                      <a:pt x="1441" y="0"/>
                      <a:pt x="1333" y="14"/>
                      <a:pt x="1230" y="37"/>
                    </a:cubicBezTo>
                    <a:cubicBezTo>
                      <a:pt x="588" y="188"/>
                      <a:pt x="0" y="764"/>
                      <a:pt x="409" y="2182"/>
                    </a:cubicBezTo>
                    <a:cubicBezTo>
                      <a:pt x="720" y="3258"/>
                      <a:pt x="1356" y="3436"/>
                      <a:pt x="1768" y="3436"/>
                    </a:cubicBezTo>
                    <a:cubicBezTo>
                      <a:pt x="1898" y="3436"/>
                      <a:pt x="2005" y="3419"/>
                      <a:pt x="2073" y="3406"/>
                    </a:cubicBezTo>
                    <a:cubicBezTo>
                      <a:pt x="2381" y="3349"/>
                      <a:pt x="3221" y="3032"/>
                      <a:pt x="2960" y="1582"/>
                    </a:cubicBezTo>
                    <a:cubicBezTo>
                      <a:pt x="2743" y="370"/>
                      <a:pt x="2124" y="0"/>
                      <a:pt x="1550"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0" name="Google Shape;1660;p36"/>
              <p:cNvSpPr/>
              <p:nvPr/>
            </p:nvSpPr>
            <p:spPr>
              <a:xfrm>
                <a:off x="2029573" y="1454131"/>
                <a:ext cx="22371" cy="11108"/>
              </a:xfrm>
              <a:custGeom>
                <a:avLst/>
                <a:gdLst/>
                <a:ahLst/>
                <a:cxnLst/>
                <a:rect l="l" t="t" r="r" b="b"/>
                <a:pathLst>
                  <a:path w="288" h="143" extrusionOk="0">
                    <a:moveTo>
                      <a:pt x="121" y="1"/>
                    </a:moveTo>
                    <a:cubicBezTo>
                      <a:pt x="78" y="1"/>
                      <a:pt x="37" y="17"/>
                      <a:pt x="14" y="52"/>
                    </a:cubicBezTo>
                    <a:cubicBezTo>
                      <a:pt x="1" y="71"/>
                      <a:pt x="4" y="99"/>
                      <a:pt x="23" y="115"/>
                    </a:cubicBezTo>
                    <a:cubicBezTo>
                      <a:pt x="50" y="131"/>
                      <a:pt x="83" y="140"/>
                      <a:pt x="113" y="140"/>
                    </a:cubicBezTo>
                    <a:cubicBezTo>
                      <a:pt x="118" y="140"/>
                      <a:pt x="122" y="140"/>
                      <a:pt x="127" y="140"/>
                    </a:cubicBezTo>
                    <a:cubicBezTo>
                      <a:pt x="161" y="143"/>
                      <a:pt x="193" y="143"/>
                      <a:pt x="227" y="143"/>
                    </a:cubicBezTo>
                    <a:cubicBezTo>
                      <a:pt x="240" y="143"/>
                      <a:pt x="256" y="140"/>
                      <a:pt x="265" y="127"/>
                    </a:cubicBezTo>
                    <a:cubicBezTo>
                      <a:pt x="287" y="102"/>
                      <a:pt x="287" y="67"/>
                      <a:pt x="265" y="49"/>
                    </a:cubicBezTo>
                    <a:cubicBezTo>
                      <a:pt x="227" y="17"/>
                      <a:pt x="180" y="1"/>
                      <a:pt x="133" y="1"/>
                    </a:cubicBezTo>
                    <a:cubicBezTo>
                      <a:pt x="129" y="1"/>
                      <a:pt x="125"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1" name="Google Shape;1661;p36"/>
              <p:cNvSpPr/>
              <p:nvPr/>
            </p:nvSpPr>
            <p:spPr>
              <a:xfrm>
                <a:off x="1963624" y="1463685"/>
                <a:ext cx="21361" cy="13904"/>
              </a:xfrm>
              <a:custGeom>
                <a:avLst/>
                <a:gdLst/>
                <a:ahLst/>
                <a:cxnLst/>
                <a:rect l="l" t="t" r="r" b="b"/>
                <a:pathLst>
                  <a:path w="275" h="179" extrusionOk="0">
                    <a:moveTo>
                      <a:pt x="176" y="0"/>
                    </a:moveTo>
                    <a:cubicBezTo>
                      <a:pt x="157" y="0"/>
                      <a:pt x="139" y="4"/>
                      <a:pt x="123" y="14"/>
                    </a:cubicBezTo>
                    <a:cubicBezTo>
                      <a:pt x="76" y="29"/>
                      <a:pt x="39" y="54"/>
                      <a:pt x="16" y="99"/>
                    </a:cubicBezTo>
                    <a:cubicBezTo>
                      <a:pt x="1" y="127"/>
                      <a:pt x="13" y="158"/>
                      <a:pt x="39" y="174"/>
                    </a:cubicBezTo>
                    <a:cubicBezTo>
                      <a:pt x="47" y="176"/>
                      <a:pt x="58" y="178"/>
                      <a:pt x="68" y="178"/>
                    </a:cubicBezTo>
                    <a:cubicBezTo>
                      <a:pt x="72" y="178"/>
                      <a:pt x="76" y="178"/>
                      <a:pt x="79" y="177"/>
                    </a:cubicBezTo>
                    <a:lnTo>
                      <a:pt x="174" y="143"/>
                    </a:lnTo>
                    <a:cubicBezTo>
                      <a:pt x="208" y="133"/>
                      <a:pt x="240" y="114"/>
                      <a:pt x="265" y="86"/>
                    </a:cubicBezTo>
                    <a:cubicBezTo>
                      <a:pt x="274" y="67"/>
                      <a:pt x="271" y="39"/>
                      <a:pt x="252" y="23"/>
                    </a:cubicBezTo>
                    <a:cubicBezTo>
                      <a:pt x="229" y="8"/>
                      <a:pt x="202"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2" name="Google Shape;1662;p36"/>
              <p:cNvSpPr/>
              <p:nvPr/>
            </p:nvSpPr>
            <p:spPr>
              <a:xfrm>
                <a:off x="1988326" y="1502059"/>
                <a:ext cx="8389" cy="21827"/>
              </a:xfrm>
              <a:custGeom>
                <a:avLst/>
                <a:gdLst/>
                <a:ahLst/>
                <a:cxnLst/>
                <a:rect l="l" t="t" r="r" b="b"/>
                <a:pathLst>
                  <a:path w="108" h="281" extrusionOk="0">
                    <a:moveTo>
                      <a:pt x="60" y="1"/>
                    </a:moveTo>
                    <a:cubicBezTo>
                      <a:pt x="60" y="1"/>
                      <a:pt x="51" y="7"/>
                      <a:pt x="57" y="13"/>
                    </a:cubicBezTo>
                    <a:cubicBezTo>
                      <a:pt x="76" y="111"/>
                      <a:pt x="82" y="227"/>
                      <a:pt x="0" y="278"/>
                    </a:cubicBezTo>
                    <a:lnTo>
                      <a:pt x="0" y="281"/>
                    </a:lnTo>
                    <a:cubicBezTo>
                      <a:pt x="107" y="246"/>
                      <a:pt x="95" y="92"/>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3" name="Google Shape;1663;p36"/>
              <p:cNvSpPr/>
              <p:nvPr/>
            </p:nvSpPr>
            <p:spPr>
              <a:xfrm>
                <a:off x="1971547" y="1495689"/>
                <a:ext cx="26333" cy="25323"/>
              </a:xfrm>
              <a:custGeom>
                <a:avLst/>
                <a:gdLst/>
                <a:ahLst/>
                <a:cxnLst/>
                <a:rect l="l" t="t" r="r" b="b"/>
                <a:pathLst>
                  <a:path w="339" h="326" extrusionOk="0">
                    <a:moveTo>
                      <a:pt x="168" y="0"/>
                    </a:moveTo>
                    <a:cubicBezTo>
                      <a:pt x="164" y="0"/>
                      <a:pt x="161" y="1"/>
                      <a:pt x="157" y="1"/>
                    </a:cubicBezTo>
                    <a:cubicBezTo>
                      <a:pt x="0" y="16"/>
                      <a:pt x="41" y="326"/>
                      <a:pt x="184" y="326"/>
                    </a:cubicBezTo>
                    <a:cubicBezTo>
                      <a:pt x="187" y="326"/>
                      <a:pt x="191" y="325"/>
                      <a:pt x="194" y="325"/>
                    </a:cubicBezTo>
                    <a:cubicBezTo>
                      <a:pt x="338" y="307"/>
                      <a:pt x="295"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4" name="Google Shape;1664;p36"/>
              <p:cNvSpPr/>
              <p:nvPr/>
            </p:nvSpPr>
            <p:spPr>
              <a:xfrm>
                <a:off x="1964634" y="1497475"/>
                <a:ext cx="16157" cy="11263"/>
              </a:xfrm>
              <a:custGeom>
                <a:avLst/>
                <a:gdLst/>
                <a:ahLst/>
                <a:cxnLst/>
                <a:rect l="l" t="t" r="r" b="b"/>
                <a:pathLst>
                  <a:path w="208" h="145" extrusionOk="0">
                    <a:moveTo>
                      <a:pt x="194" y="0"/>
                    </a:moveTo>
                    <a:cubicBezTo>
                      <a:pt x="192" y="0"/>
                      <a:pt x="190" y="1"/>
                      <a:pt x="189" y="3"/>
                    </a:cubicBezTo>
                    <a:cubicBezTo>
                      <a:pt x="164" y="25"/>
                      <a:pt x="142" y="60"/>
                      <a:pt x="104" y="69"/>
                    </a:cubicBezTo>
                    <a:cubicBezTo>
                      <a:pt x="101" y="70"/>
                      <a:pt x="97" y="70"/>
                      <a:pt x="94" y="70"/>
                    </a:cubicBezTo>
                    <a:cubicBezTo>
                      <a:pt x="65" y="70"/>
                      <a:pt x="32" y="47"/>
                      <a:pt x="3" y="22"/>
                    </a:cubicBezTo>
                    <a:lnTo>
                      <a:pt x="0" y="22"/>
                    </a:lnTo>
                    <a:cubicBezTo>
                      <a:pt x="7" y="85"/>
                      <a:pt x="38" y="145"/>
                      <a:pt x="104" y="145"/>
                    </a:cubicBezTo>
                    <a:cubicBezTo>
                      <a:pt x="173" y="145"/>
                      <a:pt x="199" y="82"/>
                      <a:pt x="208" y="19"/>
                    </a:cubicBezTo>
                    <a:cubicBezTo>
                      <a:pt x="208" y="12"/>
                      <a:pt x="200"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5" name="Google Shape;1665;p36"/>
              <p:cNvSpPr/>
              <p:nvPr/>
            </p:nvSpPr>
            <p:spPr>
              <a:xfrm>
                <a:off x="2032291" y="1494524"/>
                <a:ext cx="11807" cy="19109"/>
              </a:xfrm>
              <a:custGeom>
                <a:avLst/>
                <a:gdLst/>
                <a:ahLst/>
                <a:cxnLst/>
                <a:rect l="l" t="t" r="r" b="b"/>
                <a:pathLst>
                  <a:path w="152" h="246" extrusionOk="0">
                    <a:moveTo>
                      <a:pt x="10" y="0"/>
                    </a:moveTo>
                    <a:lnTo>
                      <a:pt x="10" y="0"/>
                    </a:lnTo>
                    <a:cubicBezTo>
                      <a:pt x="1" y="95"/>
                      <a:pt x="35" y="246"/>
                      <a:pt x="152" y="246"/>
                    </a:cubicBezTo>
                    <a:lnTo>
                      <a:pt x="152" y="239"/>
                    </a:lnTo>
                    <a:cubicBezTo>
                      <a:pt x="57" y="220"/>
                      <a:pt x="29" y="107"/>
                      <a:pt x="16" y="10"/>
                    </a:cubicBezTo>
                    <a:cubicBezTo>
                      <a:pt x="16" y="0"/>
                      <a:pt x="10"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6" name="Google Shape;1666;p36"/>
              <p:cNvSpPr/>
              <p:nvPr/>
            </p:nvSpPr>
            <p:spPr>
              <a:xfrm>
                <a:off x="2030582" y="1485513"/>
                <a:ext cx="25867" cy="24857"/>
              </a:xfrm>
              <a:custGeom>
                <a:avLst/>
                <a:gdLst/>
                <a:ahLst/>
                <a:cxnLst/>
                <a:rect l="l" t="t" r="r" b="b"/>
                <a:pathLst>
                  <a:path w="333" h="320" extrusionOk="0">
                    <a:moveTo>
                      <a:pt x="153" y="0"/>
                    </a:moveTo>
                    <a:cubicBezTo>
                      <a:pt x="145" y="0"/>
                      <a:pt x="138" y="1"/>
                      <a:pt x="130" y="3"/>
                    </a:cubicBezTo>
                    <a:cubicBezTo>
                      <a:pt x="1" y="27"/>
                      <a:pt x="43" y="320"/>
                      <a:pt x="176" y="320"/>
                    </a:cubicBezTo>
                    <a:cubicBezTo>
                      <a:pt x="182" y="320"/>
                      <a:pt x="189" y="319"/>
                      <a:pt x="196" y="318"/>
                    </a:cubicBezTo>
                    <a:cubicBezTo>
                      <a:pt x="333" y="288"/>
                      <a:pt x="292" y="0"/>
                      <a:pt x="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7" name="Google Shape;1667;p36"/>
              <p:cNvSpPr/>
              <p:nvPr/>
            </p:nvSpPr>
            <p:spPr>
              <a:xfrm>
                <a:off x="2044565" y="1484969"/>
                <a:ext cx="15147" cy="12195"/>
              </a:xfrm>
              <a:custGeom>
                <a:avLst/>
                <a:gdLst/>
                <a:ahLst/>
                <a:cxnLst/>
                <a:rect l="l" t="t" r="r" b="b"/>
                <a:pathLst>
                  <a:path w="195" h="157" extrusionOk="0">
                    <a:moveTo>
                      <a:pt x="176" y="1"/>
                    </a:moveTo>
                    <a:cubicBezTo>
                      <a:pt x="160" y="35"/>
                      <a:pt x="138" y="76"/>
                      <a:pt x="107" y="79"/>
                    </a:cubicBezTo>
                    <a:cubicBezTo>
                      <a:pt x="104" y="80"/>
                      <a:pt x="101" y="80"/>
                      <a:pt x="98" y="80"/>
                    </a:cubicBezTo>
                    <a:cubicBezTo>
                      <a:pt x="69" y="80"/>
                      <a:pt x="41" y="56"/>
                      <a:pt x="16" y="45"/>
                    </a:cubicBezTo>
                    <a:cubicBezTo>
                      <a:pt x="13" y="43"/>
                      <a:pt x="12" y="42"/>
                      <a:pt x="10" y="42"/>
                    </a:cubicBezTo>
                    <a:cubicBezTo>
                      <a:pt x="2" y="42"/>
                      <a:pt x="0" y="59"/>
                      <a:pt x="3" y="70"/>
                    </a:cubicBezTo>
                    <a:cubicBezTo>
                      <a:pt x="27" y="117"/>
                      <a:pt x="62" y="156"/>
                      <a:pt x="104" y="156"/>
                    </a:cubicBezTo>
                    <a:cubicBezTo>
                      <a:pt x="112" y="156"/>
                      <a:pt x="120" y="155"/>
                      <a:pt x="129" y="152"/>
                    </a:cubicBezTo>
                    <a:cubicBezTo>
                      <a:pt x="185" y="126"/>
                      <a:pt x="195" y="64"/>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8" name="Google Shape;1668;p36"/>
              <p:cNvSpPr/>
              <p:nvPr/>
            </p:nvSpPr>
            <p:spPr>
              <a:xfrm>
                <a:off x="1999045" y="1564900"/>
                <a:ext cx="16468" cy="6913"/>
              </a:xfrm>
              <a:custGeom>
                <a:avLst/>
                <a:gdLst/>
                <a:ahLst/>
                <a:cxnLst/>
                <a:rect l="l" t="t" r="r" b="b"/>
                <a:pathLst>
                  <a:path w="212" h="89" extrusionOk="0">
                    <a:moveTo>
                      <a:pt x="13" y="6"/>
                    </a:moveTo>
                    <a:lnTo>
                      <a:pt x="208" y="22"/>
                    </a:lnTo>
                    <a:cubicBezTo>
                      <a:pt x="174" y="41"/>
                      <a:pt x="136" y="54"/>
                      <a:pt x="101" y="57"/>
                    </a:cubicBezTo>
                    <a:cubicBezTo>
                      <a:pt x="64" y="57"/>
                      <a:pt x="39" y="25"/>
                      <a:pt x="13" y="6"/>
                    </a:cubicBezTo>
                    <a:close/>
                    <a:moveTo>
                      <a:pt x="4" y="0"/>
                    </a:moveTo>
                    <a:cubicBezTo>
                      <a:pt x="4" y="0"/>
                      <a:pt x="1" y="3"/>
                      <a:pt x="1" y="6"/>
                    </a:cubicBezTo>
                    <a:cubicBezTo>
                      <a:pt x="13" y="50"/>
                      <a:pt x="48" y="85"/>
                      <a:pt x="92" y="88"/>
                    </a:cubicBezTo>
                    <a:cubicBezTo>
                      <a:pt x="142" y="88"/>
                      <a:pt x="190" y="66"/>
                      <a:pt x="212" y="22"/>
                    </a:cubicBezTo>
                    <a:lnTo>
                      <a:pt x="13" y="3"/>
                    </a:lnTo>
                    <a:cubicBezTo>
                      <a:pt x="13" y="3"/>
                      <a:pt x="7" y="0"/>
                      <a:pt x="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69" name="Google Shape;1669;p36"/>
              <p:cNvSpPr/>
              <p:nvPr/>
            </p:nvSpPr>
            <p:spPr>
              <a:xfrm>
                <a:off x="2002152" y="1458015"/>
                <a:ext cx="39305" cy="94223"/>
              </a:xfrm>
              <a:custGeom>
                <a:avLst/>
                <a:gdLst/>
                <a:ahLst/>
                <a:cxnLst/>
                <a:rect l="l" t="t" r="r" b="b"/>
                <a:pathLst>
                  <a:path w="506" h="1213" extrusionOk="0">
                    <a:moveTo>
                      <a:pt x="145" y="0"/>
                    </a:moveTo>
                    <a:cubicBezTo>
                      <a:pt x="143" y="0"/>
                      <a:pt x="142" y="1"/>
                      <a:pt x="140" y="2"/>
                    </a:cubicBezTo>
                    <a:cubicBezTo>
                      <a:pt x="137" y="2"/>
                      <a:pt x="134" y="11"/>
                      <a:pt x="137" y="14"/>
                    </a:cubicBezTo>
                    <a:cubicBezTo>
                      <a:pt x="216" y="316"/>
                      <a:pt x="341" y="609"/>
                      <a:pt x="423" y="911"/>
                    </a:cubicBezTo>
                    <a:cubicBezTo>
                      <a:pt x="382" y="901"/>
                      <a:pt x="340" y="897"/>
                      <a:pt x="298" y="897"/>
                    </a:cubicBezTo>
                    <a:cubicBezTo>
                      <a:pt x="285" y="897"/>
                      <a:pt x="272" y="897"/>
                      <a:pt x="260" y="898"/>
                    </a:cubicBezTo>
                    <a:cubicBezTo>
                      <a:pt x="247" y="904"/>
                      <a:pt x="329" y="1128"/>
                      <a:pt x="329" y="1147"/>
                    </a:cubicBezTo>
                    <a:cubicBezTo>
                      <a:pt x="296" y="1155"/>
                      <a:pt x="262" y="1158"/>
                      <a:pt x="228" y="1158"/>
                    </a:cubicBezTo>
                    <a:cubicBezTo>
                      <a:pt x="156" y="1158"/>
                      <a:pt x="83" y="1141"/>
                      <a:pt x="14" y="1109"/>
                    </a:cubicBezTo>
                    <a:cubicBezTo>
                      <a:pt x="13" y="1107"/>
                      <a:pt x="11" y="1107"/>
                      <a:pt x="10" y="1107"/>
                    </a:cubicBezTo>
                    <a:cubicBezTo>
                      <a:pt x="5" y="1107"/>
                      <a:pt x="1" y="1113"/>
                      <a:pt x="8" y="1118"/>
                    </a:cubicBezTo>
                    <a:cubicBezTo>
                      <a:pt x="72" y="1180"/>
                      <a:pt x="155" y="1212"/>
                      <a:pt x="241" y="1212"/>
                    </a:cubicBezTo>
                    <a:cubicBezTo>
                      <a:pt x="278" y="1212"/>
                      <a:pt x="315" y="1206"/>
                      <a:pt x="351" y="1194"/>
                    </a:cubicBezTo>
                    <a:cubicBezTo>
                      <a:pt x="373" y="1191"/>
                      <a:pt x="389" y="1187"/>
                      <a:pt x="389" y="1178"/>
                    </a:cubicBezTo>
                    <a:cubicBezTo>
                      <a:pt x="376" y="1109"/>
                      <a:pt x="335" y="961"/>
                      <a:pt x="335" y="961"/>
                    </a:cubicBezTo>
                    <a:lnTo>
                      <a:pt x="335" y="961"/>
                    </a:lnTo>
                    <a:cubicBezTo>
                      <a:pt x="350" y="967"/>
                      <a:pt x="413" y="981"/>
                      <a:pt x="457" y="981"/>
                    </a:cubicBezTo>
                    <a:cubicBezTo>
                      <a:pt x="485" y="981"/>
                      <a:pt x="505" y="975"/>
                      <a:pt x="502" y="958"/>
                    </a:cubicBezTo>
                    <a:cubicBezTo>
                      <a:pt x="420" y="631"/>
                      <a:pt x="304" y="313"/>
                      <a:pt x="153" y="8"/>
                    </a:cubicBezTo>
                    <a:cubicBezTo>
                      <a:pt x="153" y="3"/>
                      <a:pt x="149"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70" name="Google Shape;1670;p36"/>
              <p:cNvSpPr/>
              <p:nvPr/>
            </p:nvSpPr>
            <p:spPr>
              <a:xfrm>
                <a:off x="1820929" y="1352217"/>
                <a:ext cx="234897" cy="179280"/>
              </a:xfrm>
              <a:custGeom>
                <a:avLst/>
                <a:gdLst/>
                <a:ahLst/>
                <a:cxnLst/>
                <a:rect l="l" t="t" r="r" b="b"/>
                <a:pathLst>
                  <a:path w="3024" h="2308" extrusionOk="0">
                    <a:moveTo>
                      <a:pt x="1675" y="1"/>
                    </a:moveTo>
                    <a:cubicBezTo>
                      <a:pt x="1322" y="1"/>
                      <a:pt x="779" y="102"/>
                      <a:pt x="476" y="662"/>
                    </a:cubicBezTo>
                    <a:cubicBezTo>
                      <a:pt x="1" y="1537"/>
                      <a:pt x="545" y="2307"/>
                      <a:pt x="728" y="2307"/>
                    </a:cubicBezTo>
                    <a:cubicBezTo>
                      <a:pt x="1004" y="2307"/>
                      <a:pt x="995" y="1678"/>
                      <a:pt x="995" y="1678"/>
                    </a:cubicBezTo>
                    <a:cubicBezTo>
                      <a:pt x="995" y="1678"/>
                      <a:pt x="2130" y="1342"/>
                      <a:pt x="2111" y="386"/>
                    </a:cubicBezTo>
                    <a:lnTo>
                      <a:pt x="2111" y="386"/>
                    </a:lnTo>
                    <a:cubicBezTo>
                      <a:pt x="2303" y="750"/>
                      <a:pt x="2630" y="1030"/>
                      <a:pt x="3024" y="1159"/>
                    </a:cubicBezTo>
                    <a:cubicBezTo>
                      <a:pt x="3024" y="1159"/>
                      <a:pt x="2860" y="131"/>
                      <a:pt x="2014" y="33"/>
                    </a:cubicBezTo>
                    <a:cubicBezTo>
                      <a:pt x="2014" y="33"/>
                      <a:pt x="1875" y="1"/>
                      <a:pt x="1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71" name="Google Shape;1671;p36"/>
              <p:cNvSpPr/>
              <p:nvPr/>
            </p:nvSpPr>
            <p:spPr>
              <a:xfrm>
                <a:off x="1916007" y="1376763"/>
                <a:ext cx="71386" cy="104166"/>
              </a:xfrm>
              <a:custGeom>
                <a:avLst/>
                <a:gdLst/>
                <a:ahLst/>
                <a:cxnLst/>
                <a:rect l="l" t="t" r="r" b="b"/>
                <a:pathLst>
                  <a:path w="919" h="1341" extrusionOk="0">
                    <a:moveTo>
                      <a:pt x="887" y="0"/>
                    </a:moveTo>
                    <a:cubicBezTo>
                      <a:pt x="894" y="73"/>
                      <a:pt x="887" y="145"/>
                      <a:pt x="869" y="224"/>
                    </a:cubicBezTo>
                    <a:cubicBezTo>
                      <a:pt x="859" y="293"/>
                      <a:pt x="850" y="362"/>
                      <a:pt x="828" y="431"/>
                    </a:cubicBezTo>
                    <a:cubicBezTo>
                      <a:pt x="790" y="570"/>
                      <a:pt x="730" y="695"/>
                      <a:pt x="648" y="812"/>
                    </a:cubicBezTo>
                    <a:cubicBezTo>
                      <a:pt x="629" y="840"/>
                      <a:pt x="607" y="868"/>
                      <a:pt x="585" y="897"/>
                    </a:cubicBezTo>
                    <a:lnTo>
                      <a:pt x="554" y="934"/>
                    </a:lnTo>
                    <a:lnTo>
                      <a:pt x="519" y="975"/>
                    </a:lnTo>
                    <a:cubicBezTo>
                      <a:pt x="494" y="997"/>
                      <a:pt x="472" y="1026"/>
                      <a:pt x="444" y="1048"/>
                    </a:cubicBezTo>
                    <a:lnTo>
                      <a:pt x="362" y="1114"/>
                    </a:lnTo>
                    <a:lnTo>
                      <a:pt x="321" y="1148"/>
                    </a:lnTo>
                    <a:lnTo>
                      <a:pt x="277" y="1180"/>
                    </a:lnTo>
                    <a:lnTo>
                      <a:pt x="189" y="1236"/>
                    </a:lnTo>
                    <a:cubicBezTo>
                      <a:pt x="129" y="1274"/>
                      <a:pt x="63" y="1306"/>
                      <a:pt x="0" y="1340"/>
                    </a:cubicBezTo>
                    <a:cubicBezTo>
                      <a:pt x="67" y="1315"/>
                      <a:pt x="139" y="1293"/>
                      <a:pt x="205" y="1265"/>
                    </a:cubicBezTo>
                    <a:lnTo>
                      <a:pt x="302" y="1214"/>
                    </a:lnTo>
                    <a:lnTo>
                      <a:pt x="350" y="1186"/>
                    </a:lnTo>
                    <a:lnTo>
                      <a:pt x="397" y="1155"/>
                    </a:lnTo>
                    <a:cubicBezTo>
                      <a:pt x="428" y="1136"/>
                      <a:pt x="460" y="1117"/>
                      <a:pt x="488" y="1092"/>
                    </a:cubicBezTo>
                    <a:cubicBezTo>
                      <a:pt x="516" y="1070"/>
                      <a:pt x="541" y="1041"/>
                      <a:pt x="570" y="1016"/>
                    </a:cubicBezTo>
                    <a:lnTo>
                      <a:pt x="611" y="978"/>
                    </a:lnTo>
                    <a:lnTo>
                      <a:pt x="645" y="934"/>
                    </a:lnTo>
                    <a:cubicBezTo>
                      <a:pt x="674" y="906"/>
                      <a:pt x="696" y="875"/>
                      <a:pt x="714" y="843"/>
                    </a:cubicBezTo>
                    <a:cubicBezTo>
                      <a:pt x="802" y="717"/>
                      <a:pt x="862" y="582"/>
                      <a:pt x="887" y="434"/>
                    </a:cubicBezTo>
                    <a:cubicBezTo>
                      <a:pt x="919" y="290"/>
                      <a:pt x="919" y="145"/>
                      <a:pt x="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72" name="Google Shape;1672;p36"/>
              <p:cNvSpPr/>
              <p:nvPr/>
            </p:nvSpPr>
            <p:spPr>
              <a:xfrm>
                <a:off x="1855884" y="1518449"/>
                <a:ext cx="35266" cy="41402"/>
              </a:xfrm>
              <a:custGeom>
                <a:avLst/>
                <a:gdLst/>
                <a:ahLst/>
                <a:cxnLst/>
                <a:rect l="l" t="t" r="r" b="b"/>
                <a:pathLst>
                  <a:path w="454" h="533" extrusionOk="0">
                    <a:moveTo>
                      <a:pt x="1" y="1"/>
                    </a:moveTo>
                    <a:lnTo>
                      <a:pt x="1" y="7"/>
                    </a:lnTo>
                    <a:cubicBezTo>
                      <a:pt x="180" y="57"/>
                      <a:pt x="278" y="211"/>
                      <a:pt x="356" y="365"/>
                    </a:cubicBezTo>
                    <a:cubicBezTo>
                      <a:pt x="332" y="327"/>
                      <a:pt x="290" y="308"/>
                      <a:pt x="247" y="308"/>
                    </a:cubicBezTo>
                    <a:cubicBezTo>
                      <a:pt x="219" y="308"/>
                      <a:pt x="191" y="316"/>
                      <a:pt x="167" y="334"/>
                    </a:cubicBezTo>
                    <a:cubicBezTo>
                      <a:pt x="161" y="337"/>
                      <a:pt x="158" y="340"/>
                      <a:pt x="152" y="350"/>
                    </a:cubicBezTo>
                    <a:cubicBezTo>
                      <a:pt x="149" y="353"/>
                      <a:pt x="149" y="353"/>
                      <a:pt x="152" y="356"/>
                    </a:cubicBezTo>
                    <a:lnTo>
                      <a:pt x="158" y="356"/>
                    </a:lnTo>
                    <a:cubicBezTo>
                      <a:pt x="177" y="349"/>
                      <a:pt x="197" y="345"/>
                      <a:pt x="217" y="345"/>
                    </a:cubicBezTo>
                    <a:cubicBezTo>
                      <a:pt x="259" y="345"/>
                      <a:pt x="301" y="361"/>
                      <a:pt x="331" y="397"/>
                    </a:cubicBezTo>
                    <a:cubicBezTo>
                      <a:pt x="366" y="435"/>
                      <a:pt x="394" y="479"/>
                      <a:pt x="419" y="526"/>
                    </a:cubicBezTo>
                    <a:cubicBezTo>
                      <a:pt x="423" y="530"/>
                      <a:pt x="428" y="532"/>
                      <a:pt x="432" y="532"/>
                    </a:cubicBezTo>
                    <a:cubicBezTo>
                      <a:pt x="444" y="532"/>
                      <a:pt x="454" y="522"/>
                      <a:pt x="447" y="513"/>
                    </a:cubicBezTo>
                    <a:cubicBezTo>
                      <a:pt x="432" y="290"/>
                      <a:pt x="237" y="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73" name="Google Shape;1673;p36"/>
              <p:cNvSpPr/>
              <p:nvPr/>
            </p:nvSpPr>
            <p:spPr>
              <a:xfrm>
                <a:off x="1875459" y="1557599"/>
                <a:ext cx="12273" cy="10719"/>
              </a:xfrm>
              <a:custGeom>
                <a:avLst/>
                <a:gdLst/>
                <a:ahLst/>
                <a:cxnLst/>
                <a:rect l="l" t="t" r="r" b="b"/>
                <a:pathLst>
                  <a:path w="158" h="138" extrusionOk="0">
                    <a:moveTo>
                      <a:pt x="75" y="1"/>
                    </a:moveTo>
                    <a:cubicBezTo>
                      <a:pt x="69" y="1"/>
                      <a:pt x="63" y="1"/>
                      <a:pt x="57" y="3"/>
                    </a:cubicBezTo>
                    <a:cubicBezTo>
                      <a:pt x="22" y="16"/>
                      <a:pt x="0" y="50"/>
                      <a:pt x="10" y="88"/>
                    </a:cubicBezTo>
                    <a:lnTo>
                      <a:pt x="16" y="94"/>
                    </a:lnTo>
                    <a:cubicBezTo>
                      <a:pt x="23" y="120"/>
                      <a:pt x="48" y="137"/>
                      <a:pt x="75" y="137"/>
                    </a:cubicBezTo>
                    <a:cubicBezTo>
                      <a:pt x="84" y="137"/>
                      <a:pt x="93" y="136"/>
                      <a:pt x="101" y="132"/>
                    </a:cubicBezTo>
                    <a:cubicBezTo>
                      <a:pt x="136" y="119"/>
                      <a:pt x="158" y="82"/>
                      <a:pt x="142" y="47"/>
                    </a:cubicBezTo>
                    <a:cubicBezTo>
                      <a:pt x="131" y="20"/>
                      <a:pt x="105" y="1"/>
                      <a:pt x="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74" name="Google Shape;1674;p36"/>
              <p:cNvSpPr/>
              <p:nvPr/>
            </p:nvSpPr>
            <p:spPr>
              <a:xfrm>
                <a:off x="1864662" y="1553404"/>
                <a:ext cx="7690" cy="7379"/>
              </a:xfrm>
              <a:custGeom>
                <a:avLst/>
                <a:gdLst/>
                <a:ahLst/>
                <a:cxnLst/>
                <a:rect l="l" t="t" r="r" b="b"/>
                <a:pathLst>
                  <a:path w="99" h="95" extrusionOk="0">
                    <a:moveTo>
                      <a:pt x="39" y="0"/>
                    </a:moveTo>
                    <a:cubicBezTo>
                      <a:pt x="17" y="10"/>
                      <a:pt x="1" y="32"/>
                      <a:pt x="7" y="60"/>
                    </a:cubicBezTo>
                    <a:cubicBezTo>
                      <a:pt x="15" y="80"/>
                      <a:pt x="34" y="94"/>
                      <a:pt x="53" y="94"/>
                    </a:cubicBezTo>
                    <a:cubicBezTo>
                      <a:pt x="58" y="94"/>
                      <a:pt x="63" y="93"/>
                      <a:pt x="67" y="92"/>
                    </a:cubicBezTo>
                    <a:cubicBezTo>
                      <a:pt x="92" y="76"/>
                      <a:pt x="98" y="47"/>
                      <a:pt x="83" y="25"/>
                    </a:cubicBezTo>
                    <a:cubicBezTo>
                      <a:pt x="73" y="10"/>
                      <a:pt x="54" y="0"/>
                      <a:pt x="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675" name="Google Shape;1675;p36"/>
              <p:cNvGrpSpPr/>
              <p:nvPr/>
            </p:nvGrpSpPr>
            <p:grpSpPr>
              <a:xfrm>
                <a:off x="2483058" y="1547733"/>
                <a:ext cx="438878" cy="438878"/>
                <a:chOff x="2483058" y="1547733"/>
                <a:chExt cx="438878" cy="438878"/>
              </a:xfrm>
            </p:grpSpPr>
            <p:sp>
              <p:nvSpPr>
                <p:cNvPr id="1676" name="Google Shape;1676;p36"/>
                <p:cNvSpPr/>
                <p:nvPr/>
              </p:nvSpPr>
              <p:spPr>
                <a:xfrm>
                  <a:off x="2514828" y="1796382"/>
                  <a:ext cx="110147" cy="53209"/>
                </a:xfrm>
                <a:custGeom>
                  <a:avLst/>
                  <a:gdLst/>
                  <a:ahLst/>
                  <a:cxnLst/>
                  <a:rect l="l" t="t" r="r" b="b"/>
                  <a:pathLst>
                    <a:path w="1418" h="685" extrusionOk="0">
                      <a:moveTo>
                        <a:pt x="1400" y="0"/>
                      </a:moveTo>
                      <a:cubicBezTo>
                        <a:pt x="1395" y="0"/>
                        <a:pt x="1388" y="3"/>
                        <a:pt x="1381" y="11"/>
                      </a:cubicBezTo>
                      <a:cubicBezTo>
                        <a:pt x="909" y="442"/>
                        <a:pt x="629" y="549"/>
                        <a:pt x="13" y="662"/>
                      </a:cubicBezTo>
                      <a:cubicBezTo>
                        <a:pt x="0" y="662"/>
                        <a:pt x="0" y="684"/>
                        <a:pt x="13" y="684"/>
                      </a:cubicBezTo>
                      <a:cubicBezTo>
                        <a:pt x="629" y="628"/>
                        <a:pt x="997" y="543"/>
                        <a:pt x="1400" y="33"/>
                      </a:cubicBezTo>
                      <a:cubicBezTo>
                        <a:pt x="1417" y="16"/>
                        <a:pt x="1412" y="0"/>
                        <a:pt x="14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77" name="Google Shape;1677;p36"/>
                <p:cNvSpPr/>
                <p:nvPr/>
              </p:nvSpPr>
              <p:spPr>
                <a:xfrm>
                  <a:off x="2532150" y="1842290"/>
                  <a:ext cx="117604" cy="55384"/>
                </a:xfrm>
                <a:custGeom>
                  <a:avLst/>
                  <a:gdLst/>
                  <a:ahLst/>
                  <a:cxnLst/>
                  <a:rect l="l" t="t" r="r" b="b"/>
                  <a:pathLst>
                    <a:path w="1514" h="713" extrusionOk="0">
                      <a:moveTo>
                        <a:pt x="1494" y="0"/>
                      </a:moveTo>
                      <a:cubicBezTo>
                        <a:pt x="1489" y="0"/>
                        <a:pt x="1484" y="2"/>
                        <a:pt x="1479" y="5"/>
                      </a:cubicBezTo>
                      <a:cubicBezTo>
                        <a:pt x="954" y="411"/>
                        <a:pt x="652" y="534"/>
                        <a:pt x="10" y="697"/>
                      </a:cubicBezTo>
                      <a:cubicBezTo>
                        <a:pt x="7" y="697"/>
                        <a:pt x="1" y="707"/>
                        <a:pt x="7" y="710"/>
                      </a:cubicBezTo>
                      <a:cubicBezTo>
                        <a:pt x="7" y="713"/>
                        <a:pt x="10" y="713"/>
                        <a:pt x="10" y="713"/>
                      </a:cubicBezTo>
                      <a:cubicBezTo>
                        <a:pt x="649" y="603"/>
                        <a:pt x="1017" y="508"/>
                        <a:pt x="1492" y="37"/>
                      </a:cubicBezTo>
                      <a:cubicBezTo>
                        <a:pt x="1514" y="19"/>
                        <a:pt x="1509" y="0"/>
                        <a:pt x="14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78" name="Google Shape;1678;p36"/>
                <p:cNvSpPr/>
                <p:nvPr/>
              </p:nvSpPr>
              <p:spPr>
                <a:xfrm>
                  <a:off x="2547531" y="1896431"/>
                  <a:ext cx="120633" cy="47927"/>
                </a:xfrm>
                <a:custGeom>
                  <a:avLst/>
                  <a:gdLst/>
                  <a:ahLst/>
                  <a:cxnLst/>
                  <a:rect l="l" t="t" r="r" b="b"/>
                  <a:pathLst>
                    <a:path w="1553" h="617" extrusionOk="0">
                      <a:moveTo>
                        <a:pt x="1544" y="0"/>
                      </a:moveTo>
                      <a:cubicBezTo>
                        <a:pt x="1539" y="0"/>
                        <a:pt x="1530" y="4"/>
                        <a:pt x="1517" y="13"/>
                      </a:cubicBezTo>
                      <a:cubicBezTo>
                        <a:pt x="979" y="371"/>
                        <a:pt x="652" y="516"/>
                        <a:pt x="13" y="595"/>
                      </a:cubicBezTo>
                      <a:cubicBezTo>
                        <a:pt x="4" y="595"/>
                        <a:pt x="1" y="598"/>
                        <a:pt x="1" y="607"/>
                      </a:cubicBezTo>
                      <a:cubicBezTo>
                        <a:pt x="1" y="614"/>
                        <a:pt x="4" y="617"/>
                        <a:pt x="13" y="617"/>
                      </a:cubicBezTo>
                      <a:cubicBezTo>
                        <a:pt x="674" y="598"/>
                        <a:pt x="1083" y="422"/>
                        <a:pt x="1526" y="29"/>
                      </a:cubicBezTo>
                      <a:cubicBezTo>
                        <a:pt x="1547" y="12"/>
                        <a:pt x="1552" y="0"/>
                        <a:pt x="15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79" name="Google Shape;1679;p36"/>
                <p:cNvSpPr/>
                <p:nvPr/>
              </p:nvSpPr>
              <p:spPr>
                <a:xfrm>
                  <a:off x="2503798" y="1861243"/>
                  <a:ext cx="397320" cy="104632"/>
                </a:xfrm>
                <a:custGeom>
                  <a:avLst/>
                  <a:gdLst/>
                  <a:ahLst/>
                  <a:cxnLst/>
                  <a:rect l="l" t="t" r="r" b="b"/>
                  <a:pathLst>
                    <a:path w="5115" h="1347" extrusionOk="0">
                      <a:moveTo>
                        <a:pt x="1" y="0"/>
                      </a:moveTo>
                      <a:lnTo>
                        <a:pt x="1" y="1346"/>
                      </a:lnTo>
                      <a:lnTo>
                        <a:pt x="5115" y="1346"/>
                      </a:lnTo>
                      <a:lnTo>
                        <a:pt x="5115"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80" name="Google Shape;1680;p36"/>
                <p:cNvSpPr/>
                <p:nvPr/>
              </p:nvSpPr>
              <p:spPr>
                <a:xfrm>
                  <a:off x="2483058" y="1547733"/>
                  <a:ext cx="438878" cy="438878"/>
                </a:xfrm>
                <a:custGeom>
                  <a:avLst/>
                  <a:gdLst/>
                  <a:ahLst/>
                  <a:cxnLst/>
                  <a:rect l="l" t="t" r="r" b="b"/>
                  <a:pathLst>
                    <a:path w="5650" h="5650" extrusionOk="0">
                      <a:moveTo>
                        <a:pt x="1" y="1"/>
                      </a:moveTo>
                      <a:lnTo>
                        <a:pt x="1" y="5650"/>
                      </a:lnTo>
                      <a:lnTo>
                        <a:pt x="5649" y="5650"/>
                      </a:lnTo>
                      <a:lnTo>
                        <a:pt x="56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81" name="Google Shape;1681;p36"/>
                <p:cNvSpPr/>
                <p:nvPr/>
              </p:nvSpPr>
              <p:spPr>
                <a:xfrm>
                  <a:off x="2503798" y="1568318"/>
                  <a:ext cx="397320" cy="397553"/>
                </a:xfrm>
                <a:custGeom>
                  <a:avLst/>
                  <a:gdLst/>
                  <a:ahLst/>
                  <a:cxnLst/>
                  <a:rect l="l" t="t" r="r" b="b"/>
                  <a:pathLst>
                    <a:path w="5115" h="5118" extrusionOk="0">
                      <a:moveTo>
                        <a:pt x="1" y="0"/>
                      </a:moveTo>
                      <a:lnTo>
                        <a:pt x="1" y="5117"/>
                      </a:lnTo>
                      <a:lnTo>
                        <a:pt x="5115" y="5117"/>
                      </a:lnTo>
                      <a:lnTo>
                        <a:pt x="5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82" name="Google Shape;1682;p36"/>
                <p:cNvSpPr/>
                <p:nvPr/>
              </p:nvSpPr>
              <p:spPr>
                <a:xfrm>
                  <a:off x="2563921" y="1636209"/>
                  <a:ext cx="80940" cy="74415"/>
                </a:xfrm>
                <a:custGeom>
                  <a:avLst/>
                  <a:gdLst/>
                  <a:ahLst/>
                  <a:cxnLst/>
                  <a:rect l="l" t="t" r="r" b="b"/>
                  <a:pathLst>
                    <a:path w="1042" h="958" extrusionOk="0">
                      <a:moveTo>
                        <a:pt x="520" y="1"/>
                      </a:moveTo>
                      <a:cubicBezTo>
                        <a:pt x="490" y="1"/>
                        <a:pt x="460" y="4"/>
                        <a:pt x="431" y="10"/>
                      </a:cubicBezTo>
                      <a:cubicBezTo>
                        <a:pt x="243" y="48"/>
                        <a:pt x="92" y="199"/>
                        <a:pt x="54" y="387"/>
                      </a:cubicBezTo>
                      <a:cubicBezTo>
                        <a:pt x="1" y="645"/>
                        <a:pt x="170" y="897"/>
                        <a:pt x="431" y="947"/>
                      </a:cubicBezTo>
                      <a:cubicBezTo>
                        <a:pt x="464" y="954"/>
                        <a:pt x="495" y="957"/>
                        <a:pt x="527" y="957"/>
                      </a:cubicBezTo>
                      <a:cubicBezTo>
                        <a:pt x="749" y="957"/>
                        <a:pt x="947" y="798"/>
                        <a:pt x="991" y="570"/>
                      </a:cubicBezTo>
                      <a:cubicBezTo>
                        <a:pt x="1042" y="312"/>
                        <a:pt x="875" y="60"/>
                        <a:pt x="614" y="10"/>
                      </a:cubicBezTo>
                      <a:cubicBezTo>
                        <a:pt x="582" y="4"/>
                        <a:pt x="551"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83" name="Google Shape;1683;p36"/>
                <p:cNvSpPr/>
                <p:nvPr/>
              </p:nvSpPr>
              <p:spPr>
                <a:xfrm>
                  <a:off x="2613790" y="1701692"/>
                  <a:ext cx="284921" cy="159627"/>
                </a:xfrm>
                <a:custGeom>
                  <a:avLst/>
                  <a:gdLst/>
                  <a:ahLst/>
                  <a:cxnLst/>
                  <a:rect l="l" t="t" r="r" b="b"/>
                  <a:pathLst>
                    <a:path w="3668" h="2055" extrusionOk="0">
                      <a:moveTo>
                        <a:pt x="1837" y="0"/>
                      </a:moveTo>
                      <a:lnTo>
                        <a:pt x="0" y="2054"/>
                      </a:lnTo>
                      <a:lnTo>
                        <a:pt x="3668" y="2054"/>
                      </a:lnTo>
                      <a:lnTo>
                        <a:pt x="1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84" name="Google Shape;1684;p36"/>
                <p:cNvSpPr/>
                <p:nvPr/>
              </p:nvSpPr>
              <p:spPr>
                <a:xfrm>
                  <a:off x="2504341" y="1757154"/>
                  <a:ext cx="235363" cy="104166"/>
                </a:xfrm>
                <a:custGeom>
                  <a:avLst/>
                  <a:gdLst/>
                  <a:ahLst/>
                  <a:cxnLst/>
                  <a:rect l="l" t="t" r="r" b="b"/>
                  <a:pathLst>
                    <a:path w="3030" h="1341" extrusionOk="0">
                      <a:moveTo>
                        <a:pt x="1516" y="0"/>
                      </a:moveTo>
                      <a:lnTo>
                        <a:pt x="0" y="1340"/>
                      </a:lnTo>
                      <a:lnTo>
                        <a:pt x="3029" y="1340"/>
                      </a:lnTo>
                      <a:lnTo>
                        <a:pt x="15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85" name="Google Shape;1685;p36"/>
                <p:cNvSpPr/>
                <p:nvPr/>
              </p:nvSpPr>
              <p:spPr>
                <a:xfrm>
                  <a:off x="2503798" y="1861243"/>
                  <a:ext cx="397320" cy="104632"/>
                </a:xfrm>
                <a:custGeom>
                  <a:avLst/>
                  <a:gdLst/>
                  <a:ahLst/>
                  <a:cxnLst/>
                  <a:rect l="l" t="t" r="r" b="b"/>
                  <a:pathLst>
                    <a:path w="5115" h="1347" extrusionOk="0">
                      <a:moveTo>
                        <a:pt x="1" y="0"/>
                      </a:moveTo>
                      <a:lnTo>
                        <a:pt x="1" y="1346"/>
                      </a:lnTo>
                      <a:lnTo>
                        <a:pt x="5115" y="1346"/>
                      </a:lnTo>
                      <a:lnTo>
                        <a:pt x="5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grpSp>
      <p:grpSp>
        <p:nvGrpSpPr>
          <p:cNvPr id="1686" name="Google Shape;1686;p36"/>
          <p:cNvGrpSpPr/>
          <p:nvPr/>
        </p:nvGrpSpPr>
        <p:grpSpPr>
          <a:xfrm>
            <a:off x="2740338" y="3610164"/>
            <a:ext cx="907900" cy="667561"/>
            <a:chOff x="3172063" y="3042964"/>
            <a:chExt cx="907900" cy="667561"/>
          </a:xfrm>
        </p:grpSpPr>
        <p:sp>
          <p:nvSpPr>
            <p:cNvPr id="1687" name="Google Shape;1687;p36"/>
            <p:cNvSpPr/>
            <p:nvPr/>
          </p:nvSpPr>
          <p:spPr>
            <a:xfrm>
              <a:off x="3172063" y="3042964"/>
              <a:ext cx="813827" cy="667560"/>
            </a:xfrm>
            <a:custGeom>
              <a:avLst/>
              <a:gdLst/>
              <a:ahLst/>
              <a:cxnLst/>
              <a:rect l="l" t="t" r="r" b="b"/>
              <a:pathLst>
                <a:path w="10477" h="8594" extrusionOk="0">
                  <a:moveTo>
                    <a:pt x="1025" y="1"/>
                  </a:moveTo>
                  <a:lnTo>
                    <a:pt x="0" y="6606"/>
                  </a:lnTo>
                  <a:lnTo>
                    <a:pt x="9451" y="8593"/>
                  </a:lnTo>
                  <a:lnTo>
                    <a:pt x="10477" y="1988"/>
                  </a:ln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88" name="Google Shape;1688;p36"/>
            <p:cNvSpPr/>
            <p:nvPr/>
          </p:nvSpPr>
          <p:spPr>
            <a:xfrm>
              <a:off x="3711693" y="3089649"/>
              <a:ext cx="282280" cy="107816"/>
            </a:xfrm>
            <a:custGeom>
              <a:avLst/>
              <a:gdLst/>
              <a:ahLst/>
              <a:cxnLst/>
              <a:rect l="l" t="t" r="r" b="b"/>
              <a:pathLst>
                <a:path w="3634" h="1388" extrusionOk="0">
                  <a:moveTo>
                    <a:pt x="297" y="0"/>
                  </a:moveTo>
                  <a:lnTo>
                    <a:pt x="1" y="645"/>
                  </a:lnTo>
                  <a:lnTo>
                    <a:pt x="3530" y="1387"/>
                  </a:lnTo>
                  <a:lnTo>
                    <a:pt x="3634" y="705"/>
                  </a:lnTo>
                  <a:lnTo>
                    <a:pt x="2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89" name="Google Shape;1689;p36"/>
            <p:cNvSpPr/>
            <p:nvPr/>
          </p:nvSpPr>
          <p:spPr>
            <a:xfrm>
              <a:off x="3172762" y="3090658"/>
              <a:ext cx="891116" cy="619866"/>
            </a:xfrm>
            <a:custGeom>
              <a:avLst/>
              <a:gdLst/>
              <a:ahLst/>
              <a:cxnLst/>
              <a:rect l="l" t="t" r="r" b="b"/>
              <a:pathLst>
                <a:path w="11472" h="7980" extrusionOk="0">
                  <a:moveTo>
                    <a:pt x="2020" y="0"/>
                  </a:moveTo>
                  <a:lnTo>
                    <a:pt x="0" y="5995"/>
                  </a:lnTo>
                  <a:lnTo>
                    <a:pt x="9446" y="7979"/>
                  </a:lnTo>
                  <a:lnTo>
                    <a:pt x="11471" y="1985"/>
                  </a:lnTo>
                  <a:lnTo>
                    <a:pt x="20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0" name="Google Shape;1690;p36"/>
            <p:cNvSpPr/>
            <p:nvPr/>
          </p:nvSpPr>
          <p:spPr>
            <a:xfrm>
              <a:off x="3789682" y="3142159"/>
              <a:ext cx="290281" cy="102690"/>
            </a:xfrm>
            <a:custGeom>
              <a:avLst/>
              <a:gdLst/>
              <a:ahLst/>
              <a:cxnLst/>
              <a:rect l="l" t="t" r="r" b="b"/>
              <a:pathLst>
                <a:path w="3737" h="1322" extrusionOk="0">
                  <a:moveTo>
                    <a:pt x="400" y="1"/>
                  </a:moveTo>
                  <a:lnTo>
                    <a:pt x="0" y="583"/>
                  </a:lnTo>
                  <a:lnTo>
                    <a:pt x="3529" y="1322"/>
                  </a:lnTo>
                  <a:lnTo>
                    <a:pt x="3737" y="699"/>
                  </a:lnTo>
                  <a:lnTo>
                    <a:pt x="4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691" name="Google Shape;1691;p36"/>
          <p:cNvGrpSpPr/>
          <p:nvPr/>
        </p:nvGrpSpPr>
        <p:grpSpPr>
          <a:xfrm>
            <a:off x="7016369" y="3700585"/>
            <a:ext cx="1262497" cy="1712323"/>
            <a:chOff x="460250" y="1921475"/>
            <a:chExt cx="233075" cy="316125"/>
          </a:xfrm>
        </p:grpSpPr>
        <p:grpSp>
          <p:nvGrpSpPr>
            <p:cNvPr id="1692" name="Google Shape;1692;p36"/>
            <p:cNvGrpSpPr/>
            <p:nvPr/>
          </p:nvGrpSpPr>
          <p:grpSpPr>
            <a:xfrm>
              <a:off x="460250" y="1921475"/>
              <a:ext cx="233075" cy="185800"/>
              <a:chOff x="460250" y="1921475"/>
              <a:chExt cx="233075" cy="185800"/>
            </a:xfrm>
          </p:grpSpPr>
          <p:sp>
            <p:nvSpPr>
              <p:cNvPr id="1693" name="Google Shape;1693;p36"/>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4" name="Google Shape;1694;p36"/>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5" name="Google Shape;1695;p36"/>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6" name="Google Shape;1696;p36"/>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697" name="Google Shape;1697;p36"/>
            <p:cNvGrpSpPr/>
            <p:nvPr/>
          </p:nvGrpSpPr>
          <p:grpSpPr>
            <a:xfrm>
              <a:off x="470000" y="1944350"/>
              <a:ext cx="211300" cy="231925"/>
              <a:chOff x="470000" y="1944350"/>
              <a:chExt cx="211300" cy="231925"/>
            </a:xfrm>
          </p:grpSpPr>
          <p:sp>
            <p:nvSpPr>
              <p:cNvPr id="1698" name="Google Shape;1698;p36"/>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9" name="Google Shape;1699;p36"/>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0" name="Google Shape;1700;p36"/>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1" name="Google Shape;1701;p36"/>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2" name="Google Shape;1702;p36"/>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3" name="Google Shape;1703;p36"/>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4" name="Google Shape;1704;p36"/>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5" name="Google Shape;1705;p36"/>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6" name="Google Shape;1706;p36"/>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7" name="Google Shape;1707;p36"/>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8" name="Google Shape;1708;p36"/>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9" name="Google Shape;1709;p36"/>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0" name="Google Shape;1710;p36"/>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1" name="Google Shape;1711;p36"/>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712" name="Google Shape;1712;p36"/>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3" name="Google Shape;1713;p36"/>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4" name="Google Shape;1714;p36"/>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4" name="TextBox 3">
            <a:extLst>
              <a:ext uri="{FF2B5EF4-FFF2-40B4-BE49-F238E27FC236}">
                <a16:creationId xmlns:a16="http://schemas.microsoft.com/office/drawing/2014/main" id="{4582104C-21B2-63B2-F1D3-415BECF934B3}"/>
              </a:ext>
            </a:extLst>
          </p:cNvPr>
          <p:cNvSpPr txBox="1"/>
          <p:nvPr/>
        </p:nvSpPr>
        <p:spPr>
          <a:xfrm>
            <a:off x="4066480" y="988737"/>
            <a:ext cx="4609170" cy="2800767"/>
          </a:xfrm>
          <a:prstGeom prst="rect">
            <a:avLst/>
          </a:prstGeom>
          <a:noFill/>
        </p:spPr>
        <p:txBody>
          <a:bodyPr wrap="square" lIns="91440" tIns="45720" rIns="91440" bIns="45720" rtlCol="0" anchor="t">
            <a:spAutoFit/>
          </a:bodyPr>
          <a:lstStyle/>
          <a:p>
            <a:r>
              <a:rPr lang="en-GB" sz="1600" kern="100">
                <a:effectLst/>
                <a:latin typeface="Aptos" panose="020B0004020202020204" pitchFamily="34" charset="0"/>
                <a:ea typeface="Aptos" panose="020B0004020202020204" pitchFamily="34" charset="0"/>
                <a:cs typeface="Arial" panose="020B0604020202020204" pitchFamily="34" charset="0"/>
              </a:rPr>
              <a:t>Our website gives both students and lecturers improved learning opportunities. </a:t>
            </a:r>
          </a:p>
          <a:p>
            <a:endParaRPr lang="en-GB" sz="1600" kern="100">
              <a:effectLst/>
              <a:latin typeface="Aptos" panose="020B0004020202020204" pitchFamily="34" charset="0"/>
              <a:ea typeface="Aptos" panose="020B0004020202020204" pitchFamily="34" charset="0"/>
              <a:cs typeface="Arial" panose="020B0604020202020204" pitchFamily="34" charset="0"/>
            </a:endParaRPr>
          </a:p>
          <a:p>
            <a:r>
              <a:rPr lang="en-GB" sz="1600" kern="100">
                <a:effectLst/>
                <a:latin typeface="Aptos"/>
                <a:ea typeface="Aptos" panose="020B0004020202020204" pitchFamily="34" charset="0"/>
              </a:rPr>
              <a:t>Our website appeals to students looking to get a greater understanding of their courses through quizzes and resources allocated by their </a:t>
            </a:r>
            <a:r>
              <a:rPr lang="en-GB" sz="1600" kern="100">
                <a:latin typeface="Aptos"/>
                <a:ea typeface="Aptos" panose="020B0004020202020204" pitchFamily="34" charset="0"/>
              </a:rPr>
              <a:t>lecturer</a:t>
            </a:r>
            <a:r>
              <a:rPr lang="en-GB" sz="1600" kern="100">
                <a:effectLst/>
                <a:latin typeface="Aptos"/>
                <a:ea typeface="Aptos" panose="020B0004020202020204" pitchFamily="34" charset="0"/>
              </a:rPr>
              <a:t>.</a:t>
            </a:r>
          </a:p>
          <a:p>
            <a:endParaRPr lang="en-GB" sz="1600" kern="100">
              <a:effectLst/>
              <a:latin typeface="Aptos" panose="020B0004020202020204" pitchFamily="34" charset="0"/>
              <a:ea typeface="Aptos" panose="020B0004020202020204" pitchFamily="34" charset="0"/>
              <a:cs typeface="Arial" panose="020B0604020202020204" pitchFamily="34" charset="0"/>
            </a:endParaRPr>
          </a:p>
          <a:p>
            <a:r>
              <a:rPr lang="en-GB" sz="1600" kern="100">
                <a:effectLst/>
                <a:latin typeface="Aptos" panose="020B0004020202020204" pitchFamily="34" charset="0"/>
                <a:ea typeface="Aptos" panose="020B0004020202020204" pitchFamily="34" charset="0"/>
                <a:cs typeface="Arial" panose="020B0604020202020204" pitchFamily="34" charset="0"/>
              </a:rPr>
              <a:t>Due to the lack of college education tools available we believe our website will attract users because of the demand and lack of other websites in the college education market.</a:t>
            </a:r>
            <a:endParaRPr lang="en-IE" sz="1600" kern="100">
              <a:effectLst/>
              <a:latin typeface="Aptos" panose="020B0004020202020204" pitchFamily="34" charset="0"/>
              <a:ea typeface="Aptos" panose="020B0004020202020204" pitchFamily="34" charset="0"/>
              <a:cs typeface="Arial" panose="020B0604020202020204" pitchFamily="34" charset="0"/>
            </a:endParaRPr>
          </a:p>
        </p:txBody>
      </p:sp>
      <p:grpSp>
        <p:nvGrpSpPr>
          <p:cNvPr id="1984" name="Google Shape;1984;p42"/>
          <p:cNvGrpSpPr/>
          <p:nvPr/>
        </p:nvGrpSpPr>
        <p:grpSpPr>
          <a:xfrm>
            <a:off x="3842562" y="4763912"/>
            <a:ext cx="1458875" cy="23926"/>
            <a:chOff x="-2278825" y="1262800"/>
            <a:chExt cx="1458875" cy="45049"/>
          </a:xfrm>
        </p:grpSpPr>
        <p:sp>
          <p:nvSpPr>
            <p:cNvPr id="1985" name="Google Shape;1985;p42"/>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86" name="Google Shape;1986;p42"/>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87" name="Google Shape;1987;p42"/>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88" name="Google Shape;1988;p42"/>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4682F392-FF03-30B7-800D-F95DE73954C1}"/>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3842BDDC-54C7-C884-337A-8D006CD6DCFF}"/>
              </a:ext>
            </a:extLst>
          </p:cNvPr>
          <p:cNvSpPr txBox="1">
            <a:spLocks noGrp="1"/>
          </p:cNvSpPr>
          <p:nvPr>
            <p:ph type="title"/>
          </p:nvPr>
        </p:nvSpPr>
        <p:spPr>
          <a:xfrm>
            <a:off x="724049" y="2371493"/>
            <a:ext cx="4781551" cy="2143835"/>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Preliminary Designs &amp; Feedback</a:t>
            </a:r>
            <a:endParaRPr lang="en-IE" noProof="0"/>
          </a:p>
        </p:txBody>
      </p:sp>
      <p:sp>
        <p:nvSpPr>
          <p:cNvPr id="1266" name="Google Shape;1266;p31">
            <a:extLst>
              <a:ext uri="{FF2B5EF4-FFF2-40B4-BE49-F238E27FC236}">
                <a16:creationId xmlns:a16="http://schemas.microsoft.com/office/drawing/2014/main" id="{716E9A08-AB0B-270B-9F75-E72994209A8A}"/>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04</a:t>
            </a:r>
          </a:p>
        </p:txBody>
      </p:sp>
      <p:grpSp>
        <p:nvGrpSpPr>
          <p:cNvPr id="1268" name="Google Shape;1268;p31">
            <a:extLst>
              <a:ext uri="{FF2B5EF4-FFF2-40B4-BE49-F238E27FC236}">
                <a16:creationId xmlns:a16="http://schemas.microsoft.com/office/drawing/2014/main" id="{9153177F-F4F5-E2B0-167D-5733FBC961D0}"/>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66CB81AB-0FC2-C6DB-1E9D-8F541CD03414}"/>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0" name="Google Shape;1270;p31">
              <a:extLst>
                <a:ext uri="{FF2B5EF4-FFF2-40B4-BE49-F238E27FC236}">
                  <a16:creationId xmlns:a16="http://schemas.microsoft.com/office/drawing/2014/main" id="{D9659C3F-04E8-A511-9281-8641DBEA818A}"/>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1" name="Google Shape;1271;p31">
              <a:extLst>
                <a:ext uri="{FF2B5EF4-FFF2-40B4-BE49-F238E27FC236}">
                  <a16:creationId xmlns:a16="http://schemas.microsoft.com/office/drawing/2014/main" id="{DEF28F08-81BC-BC6A-601E-9BE7EE196E25}"/>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72" name="Google Shape;1272;p31">
              <a:extLst>
                <a:ext uri="{FF2B5EF4-FFF2-40B4-BE49-F238E27FC236}">
                  <a16:creationId xmlns:a16="http://schemas.microsoft.com/office/drawing/2014/main" id="{CF066286-2B7E-A8AE-5561-395C6D3E89A8}"/>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C991D3D5-7B4E-1928-0EF2-83A740CE8B13}"/>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4" name="Google Shape;1274;p31">
                <a:extLst>
                  <a:ext uri="{FF2B5EF4-FFF2-40B4-BE49-F238E27FC236}">
                    <a16:creationId xmlns:a16="http://schemas.microsoft.com/office/drawing/2014/main" id="{7F2B19CA-6DF6-7FEC-C1CE-D62F500878F6}"/>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5" name="Google Shape;1275;p31">
                <a:extLst>
                  <a:ext uri="{FF2B5EF4-FFF2-40B4-BE49-F238E27FC236}">
                    <a16:creationId xmlns:a16="http://schemas.microsoft.com/office/drawing/2014/main" id="{DC7BF2EA-13A8-6E08-AD4F-FB18A5C3B332}"/>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6" name="Google Shape;1276;p31">
                <a:extLst>
                  <a:ext uri="{FF2B5EF4-FFF2-40B4-BE49-F238E27FC236}">
                    <a16:creationId xmlns:a16="http://schemas.microsoft.com/office/drawing/2014/main" id="{612BF027-A5B3-7438-59B2-6974F9ABE489}"/>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7" name="Google Shape;1277;p31">
                <a:extLst>
                  <a:ext uri="{FF2B5EF4-FFF2-40B4-BE49-F238E27FC236}">
                    <a16:creationId xmlns:a16="http://schemas.microsoft.com/office/drawing/2014/main" id="{F830B02D-B9A9-B100-8766-7AE94F003799}"/>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8" name="Google Shape;1278;p31">
                <a:extLst>
                  <a:ext uri="{FF2B5EF4-FFF2-40B4-BE49-F238E27FC236}">
                    <a16:creationId xmlns:a16="http://schemas.microsoft.com/office/drawing/2014/main" id="{C68DEFA8-C834-1491-B448-7863F6664461}"/>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9" name="Google Shape;1279;p31">
                <a:extLst>
                  <a:ext uri="{FF2B5EF4-FFF2-40B4-BE49-F238E27FC236}">
                    <a16:creationId xmlns:a16="http://schemas.microsoft.com/office/drawing/2014/main" id="{B6019A4A-6616-A88B-838C-0EEDBDCB3324}"/>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0" name="Google Shape;1280;p31">
                <a:extLst>
                  <a:ext uri="{FF2B5EF4-FFF2-40B4-BE49-F238E27FC236}">
                    <a16:creationId xmlns:a16="http://schemas.microsoft.com/office/drawing/2014/main" id="{C6EF635E-D196-B8DF-E074-3503D4B9C8C8}"/>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1" name="Google Shape;1281;p31">
                <a:extLst>
                  <a:ext uri="{FF2B5EF4-FFF2-40B4-BE49-F238E27FC236}">
                    <a16:creationId xmlns:a16="http://schemas.microsoft.com/office/drawing/2014/main" id="{ADD86C76-11D2-023F-C0D7-ED82CDF439A1}"/>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2" name="Google Shape;1282;p31">
                <a:extLst>
                  <a:ext uri="{FF2B5EF4-FFF2-40B4-BE49-F238E27FC236}">
                    <a16:creationId xmlns:a16="http://schemas.microsoft.com/office/drawing/2014/main" id="{5C9AE44C-1D4D-CED2-6F88-2035FEB19E35}"/>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283" name="Google Shape;1283;p31">
              <a:extLst>
                <a:ext uri="{FF2B5EF4-FFF2-40B4-BE49-F238E27FC236}">
                  <a16:creationId xmlns:a16="http://schemas.microsoft.com/office/drawing/2014/main" id="{1486C01B-FAEA-E684-CE7C-24D75B44DA5F}"/>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4" name="Google Shape;1284;p31">
              <a:extLst>
                <a:ext uri="{FF2B5EF4-FFF2-40B4-BE49-F238E27FC236}">
                  <a16:creationId xmlns:a16="http://schemas.microsoft.com/office/drawing/2014/main" id="{46C573CD-5C18-6651-2131-2455A9BCA9D8}"/>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5" name="Google Shape;1285;p31">
              <a:extLst>
                <a:ext uri="{FF2B5EF4-FFF2-40B4-BE49-F238E27FC236}">
                  <a16:creationId xmlns:a16="http://schemas.microsoft.com/office/drawing/2014/main" id="{1AA420A7-A30E-259F-42E7-5B87B1C25069}"/>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286" name="Google Shape;1286;p31">
            <a:extLst>
              <a:ext uri="{FF2B5EF4-FFF2-40B4-BE49-F238E27FC236}">
                <a16:creationId xmlns:a16="http://schemas.microsoft.com/office/drawing/2014/main" id="{0C45493F-84E4-264B-5C42-71A7C66BF576}"/>
              </a:ext>
            </a:extLst>
          </p:cNvPr>
          <p:cNvGrpSpPr/>
          <p:nvPr/>
        </p:nvGrpSpPr>
        <p:grpSpPr>
          <a:xfrm>
            <a:off x="3844800" y="4756477"/>
            <a:ext cx="1458875" cy="23926"/>
            <a:chOff x="-2278825" y="1262800"/>
            <a:chExt cx="1458875" cy="45049"/>
          </a:xfrm>
        </p:grpSpPr>
        <p:sp>
          <p:nvSpPr>
            <p:cNvPr id="1287" name="Google Shape;1287;p31">
              <a:extLst>
                <a:ext uri="{FF2B5EF4-FFF2-40B4-BE49-F238E27FC236}">
                  <a16:creationId xmlns:a16="http://schemas.microsoft.com/office/drawing/2014/main" id="{2EEEE434-15A8-A045-A7EF-508EB7C2B176}"/>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8" name="Google Shape;1288;p31">
              <a:extLst>
                <a:ext uri="{FF2B5EF4-FFF2-40B4-BE49-F238E27FC236}">
                  <a16:creationId xmlns:a16="http://schemas.microsoft.com/office/drawing/2014/main" id="{8544448C-5DC7-4F82-BFD3-C7421D16735B}"/>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9" name="Google Shape;1289;p31">
              <a:extLst>
                <a:ext uri="{FF2B5EF4-FFF2-40B4-BE49-F238E27FC236}">
                  <a16:creationId xmlns:a16="http://schemas.microsoft.com/office/drawing/2014/main" id="{F2195582-8444-B62E-CB7B-30E128CAF9C0}"/>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0" name="Google Shape;1290;p31">
              <a:extLst>
                <a:ext uri="{FF2B5EF4-FFF2-40B4-BE49-F238E27FC236}">
                  <a16:creationId xmlns:a16="http://schemas.microsoft.com/office/drawing/2014/main" id="{D3338DCE-EC7B-DBCE-8EF3-716786A44B54}"/>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pic>
        <p:nvPicPr>
          <p:cNvPr id="1291" name="Google Shape;1291;p31">
            <a:extLst>
              <a:ext uri="{FF2B5EF4-FFF2-40B4-BE49-F238E27FC236}">
                <a16:creationId xmlns:a16="http://schemas.microsoft.com/office/drawing/2014/main" id="{7D98E46F-F328-63B6-394C-7B3F141593E4}"/>
              </a:ext>
            </a:extLst>
          </p:cNvPr>
          <p:cNvPicPr preferRelativeResize="0">
            <a:picLocks noGrp="1"/>
          </p:cNvPicPr>
          <p:nvPr>
            <p:ph type="pic" idx="3"/>
          </p:nvPr>
        </p:nvPicPr>
        <p:blipFill rotWithShape="1">
          <a:blip r:embed="rId3">
            <a:alphaModFix/>
          </a:blip>
          <a:srcRect l="22537" r="22532"/>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739719AE-6649-2BBB-4318-5AD429CF5760}"/>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EA71D188-CCDA-3F27-4E6C-01E10846C313}"/>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4" name="Google Shape;1294;p31">
              <a:extLst>
                <a:ext uri="{FF2B5EF4-FFF2-40B4-BE49-F238E27FC236}">
                  <a16:creationId xmlns:a16="http://schemas.microsoft.com/office/drawing/2014/main" id="{177F877B-9851-2D5A-87AE-C59597B0FC2B}"/>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5" name="Google Shape;1295;p31">
              <a:extLst>
                <a:ext uri="{FF2B5EF4-FFF2-40B4-BE49-F238E27FC236}">
                  <a16:creationId xmlns:a16="http://schemas.microsoft.com/office/drawing/2014/main" id="{1B589536-AA58-1227-0D9D-208399871496}"/>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6" name="Google Shape;1296;p31">
              <a:extLst>
                <a:ext uri="{FF2B5EF4-FFF2-40B4-BE49-F238E27FC236}">
                  <a16:creationId xmlns:a16="http://schemas.microsoft.com/office/drawing/2014/main" id="{F3A24046-DE4E-AEC3-D669-AA4B62B4A19B}"/>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3475926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8" name="Google Shape;1418;p34"/>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Wireframe</a:t>
            </a:r>
            <a:endParaRPr lang="en-IE" noProof="0">
              <a:solidFill>
                <a:schemeClr val="accent2"/>
              </a:solidFill>
            </a:endParaRPr>
          </a:p>
        </p:txBody>
      </p:sp>
      <p:pic>
        <p:nvPicPr>
          <p:cNvPr id="3" name="Picture 2" descr="A screenshot of a computer&#10;&#10;AI-generated content may be incorrect.">
            <a:extLst>
              <a:ext uri="{FF2B5EF4-FFF2-40B4-BE49-F238E27FC236}">
                <a16:creationId xmlns:a16="http://schemas.microsoft.com/office/drawing/2014/main" id="{EF6F1770-C47D-D1A2-C0B4-26A38A175F95}"/>
              </a:ext>
            </a:extLst>
          </p:cNvPr>
          <p:cNvPicPr>
            <a:picLocks noChangeAspect="1"/>
          </p:cNvPicPr>
          <p:nvPr/>
        </p:nvPicPr>
        <p:blipFill>
          <a:blip r:embed="rId3"/>
          <a:stretch>
            <a:fillRect/>
          </a:stretch>
        </p:blipFill>
        <p:spPr>
          <a:xfrm>
            <a:off x="1509988" y="1357921"/>
            <a:ext cx="6124023" cy="2427658"/>
          </a:xfrm>
          <a:prstGeom prst="rect">
            <a:avLst/>
          </a:prstGeom>
        </p:spPr>
      </p:pic>
      <p:sp>
        <p:nvSpPr>
          <p:cNvPr id="4" name="TextBox 3">
            <a:extLst>
              <a:ext uri="{FF2B5EF4-FFF2-40B4-BE49-F238E27FC236}">
                <a16:creationId xmlns:a16="http://schemas.microsoft.com/office/drawing/2014/main" id="{03E7D69E-D6C2-680E-F2E0-D1F01AC9FDDD}"/>
              </a:ext>
            </a:extLst>
          </p:cNvPr>
          <p:cNvSpPr txBox="1"/>
          <p:nvPr/>
        </p:nvSpPr>
        <p:spPr>
          <a:xfrm>
            <a:off x="877230" y="1357921"/>
            <a:ext cx="2587083" cy="830997"/>
          </a:xfrm>
          <a:prstGeom prst="rect">
            <a:avLst/>
          </a:prstGeom>
          <a:noFill/>
        </p:spPr>
        <p:txBody>
          <a:bodyPr wrap="square" rtlCol="0">
            <a:spAutoFit/>
          </a:bodyPr>
          <a:lstStyle/>
          <a:p>
            <a:r>
              <a:rPr lang="en-GB" sz="1200">
                <a:effectLst/>
                <a:latin typeface="Open Sans" panose="020B0606030504020204" pitchFamily="34" charset="0"/>
                <a:ea typeface="Open Sans" panose="020B0606030504020204" pitchFamily="34" charset="0"/>
                <a:cs typeface="Open Sans" panose="020B0606030504020204" pitchFamily="34" charset="0"/>
              </a:rPr>
              <a:t>There was no create quiz page for the wireframe. </a:t>
            </a:r>
          </a:p>
          <a:p>
            <a:r>
              <a:rPr lang="en-GB" sz="1200">
                <a:effectLst/>
                <a:latin typeface="Open Sans" panose="020B0606030504020204" pitchFamily="34" charset="0"/>
                <a:ea typeface="Open Sans" panose="020B0606030504020204" pitchFamily="34" charset="0"/>
                <a:cs typeface="Open Sans" panose="020B0606030504020204" pitchFamily="34" charset="0"/>
              </a:rPr>
              <a:t>Now it has been added to the staff’s page. </a:t>
            </a:r>
            <a:endParaRPr lang="en-IE" sz="1050">
              <a:latin typeface="Open Sans" panose="020B0606030504020204" pitchFamily="34" charset="0"/>
              <a:ea typeface="Open Sans" panose="020B0606030504020204" pitchFamily="34" charset="0"/>
              <a:cs typeface="Open Sans" panose="020B0606030504020204" pitchFamily="34" charset="0"/>
            </a:endParaRPr>
          </a:p>
        </p:txBody>
      </p:sp>
      <p:sp>
        <p:nvSpPr>
          <p:cNvPr id="5" name="TextBox 4">
            <a:extLst>
              <a:ext uri="{FF2B5EF4-FFF2-40B4-BE49-F238E27FC236}">
                <a16:creationId xmlns:a16="http://schemas.microsoft.com/office/drawing/2014/main" id="{ED2F24A3-D194-DD80-0898-1DA8D856FBC3}"/>
              </a:ext>
            </a:extLst>
          </p:cNvPr>
          <p:cNvSpPr txBox="1"/>
          <p:nvPr/>
        </p:nvSpPr>
        <p:spPr>
          <a:xfrm>
            <a:off x="5891563" y="3250176"/>
            <a:ext cx="2587083" cy="1070806"/>
          </a:xfrm>
          <a:prstGeom prst="rect">
            <a:avLst/>
          </a:prstGeom>
          <a:noFill/>
        </p:spPr>
        <p:txBody>
          <a:bodyPr wrap="square" rtlCol="0">
            <a:spAutoFit/>
          </a:bodyPr>
          <a:lstStyle/>
          <a:p>
            <a:pPr>
              <a:lnSpc>
                <a:spcPct val="107000"/>
              </a:lnSpc>
              <a:spcAft>
                <a:spcPts val="800"/>
              </a:spcAft>
            </a:pPr>
            <a:r>
              <a:rPr lang="en-GB" sz="1200" kern="100">
                <a:effectLst/>
                <a:latin typeface="Open Sans" panose="020B0606030504020204" pitchFamily="34" charset="0"/>
                <a:ea typeface="Open Sans" panose="020B0606030504020204" pitchFamily="34" charset="0"/>
                <a:cs typeface="Open Sans" panose="020B0606030504020204" pitchFamily="34" charset="0"/>
              </a:rPr>
              <a:t>From the feedback by our peers, they said that the ticks and crosses for adding new modules was helpful and easier to understand.</a:t>
            </a:r>
            <a:endParaRPr lang="en-IE" sz="1200" kern="100">
              <a:effectLst/>
              <a:latin typeface="Open Sans" panose="020B0606030504020204" pitchFamily="34" charset="0"/>
              <a:ea typeface="Open Sans" panose="020B0606030504020204" pitchFamily="34" charset="0"/>
              <a:cs typeface="Open Sans" panose="020B0606030504020204" pitchFamily="34" charset="0"/>
            </a:endParaRPr>
          </a:p>
        </p:txBody>
      </p:sp>
      <p:sp>
        <p:nvSpPr>
          <p:cNvPr id="16" name="Arrow: Bent 15">
            <a:extLst>
              <a:ext uri="{FF2B5EF4-FFF2-40B4-BE49-F238E27FC236}">
                <a16:creationId xmlns:a16="http://schemas.microsoft.com/office/drawing/2014/main" id="{767B173F-E849-B967-B0EE-88F9406ED6FB}"/>
              </a:ext>
            </a:extLst>
          </p:cNvPr>
          <p:cNvSpPr/>
          <p:nvPr/>
        </p:nvSpPr>
        <p:spPr>
          <a:xfrm rot="5400000" flipH="1" flipV="1">
            <a:off x="5197324" y="3495325"/>
            <a:ext cx="388910" cy="969418"/>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17" name="Arrow: Bent 16">
            <a:extLst>
              <a:ext uri="{FF2B5EF4-FFF2-40B4-BE49-F238E27FC236}">
                <a16:creationId xmlns:a16="http://schemas.microsoft.com/office/drawing/2014/main" id="{6212A4A3-5D07-1342-5E15-6B6A3F301DFF}"/>
              </a:ext>
            </a:extLst>
          </p:cNvPr>
          <p:cNvSpPr/>
          <p:nvPr/>
        </p:nvSpPr>
        <p:spPr>
          <a:xfrm flipV="1">
            <a:off x="2231731" y="2087757"/>
            <a:ext cx="822365" cy="382832"/>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nvGrpSpPr>
          <p:cNvPr id="18" name="Google Shape;1398;p32">
            <a:extLst>
              <a:ext uri="{FF2B5EF4-FFF2-40B4-BE49-F238E27FC236}">
                <a16:creationId xmlns:a16="http://schemas.microsoft.com/office/drawing/2014/main" id="{24806308-9931-A1C5-96E5-08527D735D3E}"/>
              </a:ext>
            </a:extLst>
          </p:cNvPr>
          <p:cNvGrpSpPr/>
          <p:nvPr/>
        </p:nvGrpSpPr>
        <p:grpSpPr>
          <a:xfrm>
            <a:off x="3842561" y="4749043"/>
            <a:ext cx="1458875" cy="23926"/>
            <a:chOff x="-2278825" y="1262800"/>
            <a:chExt cx="1458875" cy="45049"/>
          </a:xfrm>
        </p:grpSpPr>
        <p:sp>
          <p:nvSpPr>
            <p:cNvPr id="19" name="Google Shape;1399;p32">
              <a:extLst>
                <a:ext uri="{FF2B5EF4-FFF2-40B4-BE49-F238E27FC236}">
                  <a16:creationId xmlns:a16="http://schemas.microsoft.com/office/drawing/2014/main" id="{1CD97FE5-4332-3926-FB71-8523CC567F53}"/>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0" name="Google Shape;1400;p32">
              <a:extLst>
                <a:ext uri="{FF2B5EF4-FFF2-40B4-BE49-F238E27FC236}">
                  <a16:creationId xmlns:a16="http://schemas.microsoft.com/office/drawing/2014/main" id="{EC6C7679-F462-695D-1A1D-EEFEF97B23FF}"/>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 name="Google Shape;1401;p32">
              <a:extLst>
                <a:ext uri="{FF2B5EF4-FFF2-40B4-BE49-F238E27FC236}">
                  <a16:creationId xmlns:a16="http://schemas.microsoft.com/office/drawing/2014/main" id="{EF16A8D4-88D8-9469-09F2-BD14ADF5CD5C}"/>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 name="Google Shape;1402;p32">
              <a:extLst>
                <a:ext uri="{FF2B5EF4-FFF2-40B4-BE49-F238E27FC236}">
                  <a16:creationId xmlns:a16="http://schemas.microsoft.com/office/drawing/2014/main" id="{D369B78F-5C30-1394-0DAC-C1619B608924}"/>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17">
          <a:extLst>
            <a:ext uri="{FF2B5EF4-FFF2-40B4-BE49-F238E27FC236}">
              <a16:creationId xmlns:a16="http://schemas.microsoft.com/office/drawing/2014/main" id="{B4688518-966B-BF18-8A24-FAC95CEF0D55}"/>
            </a:ext>
          </a:extLst>
        </p:cNvPr>
        <p:cNvGrpSpPr/>
        <p:nvPr/>
      </p:nvGrpSpPr>
      <p:grpSpPr>
        <a:xfrm>
          <a:off x="0" y="0"/>
          <a:ext cx="0" cy="0"/>
          <a:chOff x="0" y="0"/>
          <a:chExt cx="0" cy="0"/>
        </a:xfrm>
      </p:grpSpPr>
      <p:pic>
        <p:nvPicPr>
          <p:cNvPr id="6" name="Picture 5" descr="A collage of a computer&#10;&#10;AI-generated content may be incorrect.">
            <a:extLst>
              <a:ext uri="{FF2B5EF4-FFF2-40B4-BE49-F238E27FC236}">
                <a16:creationId xmlns:a16="http://schemas.microsoft.com/office/drawing/2014/main" id="{FDC82B30-F7E1-77B1-A425-057E2561F236}"/>
              </a:ext>
            </a:extLst>
          </p:cNvPr>
          <p:cNvPicPr>
            <a:picLocks noChangeAspect="1"/>
          </p:cNvPicPr>
          <p:nvPr/>
        </p:nvPicPr>
        <p:blipFill>
          <a:blip r:embed="rId3"/>
          <a:stretch>
            <a:fillRect/>
          </a:stretch>
        </p:blipFill>
        <p:spPr>
          <a:xfrm>
            <a:off x="2097700" y="1190250"/>
            <a:ext cx="4948599" cy="2763000"/>
          </a:xfrm>
          <a:prstGeom prst="rect">
            <a:avLst/>
          </a:prstGeom>
        </p:spPr>
      </p:pic>
      <p:sp>
        <p:nvSpPr>
          <p:cNvPr id="1418" name="Google Shape;1418;p34">
            <a:extLst>
              <a:ext uri="{FF2B5EF4-FFF2-40B4-BE49-F238E27FC236}">
                <a16:creationId xmlns:a16="http://schemas.microsoft.com/office/drawing/2014/main" id="{C9065DBE-B597-DE72-5F40-5D02EB944523}"/>
              </a:ext>
            </a:extLst>
          </p:cNvPr>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Mood Board</a:t>
            </a:r>
            <a:endParaRPr lang="en-IE" noProof="0">
              <a:solidFill>
                <a:schemeClr val="accent2"/>
              </a:solidFill>
            </a:endParaRPr>
          </a:p>
        </p:txBody>
      </p:sp>
      <p:sp>
        <p:nvSpPr>
          <p:cNvPr id="4" name="TextBox 3">
            <a:extLst>
              <a:ext uri="{FF2B5EF4-FFF2-40B4-BE49-F238E27FC236}">
                <a16:creationId xmlns:a16="http://schemas.microsoft.com/office/drawing/2014/main" id="{3A4F8533-D7D2-AA34-7014-49448243F793}"/>
              </a:ext>
            </a:extLst>
          </p:cNvPr>
          <p:cNvSpPr txBox="1"/>
          <p:nvPr/>
        </p:nvSpPr>
        <p:spPr>
          <a:xfrm>
            <a:off x="483220" y="1357921"/>
            <a:ext cx="1614481" cy="1015663"/>
          </a:xfrm>
          <a:prstGeom prst="rect">
            <a:avLst/>
          </a:prstGeom>
          <a:noFill/>
        </p:spPr>
        <p:txBody>
          <a:bodyPr wrap="square" rtlCol="0">
            <a:spAutoFit/>
          </a:bodyPr>
          <a:lstStyle/>
          <a:p>
            <a:r>
              <a:rPr lang="en-GB" sz="1200">
                <a:effectLst/>
                <a:latin typeface="Open Sans" panose="020B0606030504020204" pitchFamily="34" charset="0"/>
                <a:ea typeface="Open Sans" panose="020B0606030504020204" pitchFamily="34" charset="0"/>
                <a:cs typeface="Open Sans" panose="020B0606030504020204" pitchFamily="34" charset="0"/>
              </a:rPr>
              <a:t>Neutral colours and universal font choice were nice to include, however it was very cluttered. </a:t>
            </a:r>
            <a:endParaRPr lang="en-IE" sz="1050">
              <a:latin typeface="Open Sans" panose="020B0606030504020204" pitchFamily="34" charset="0"/>
              <a:ea typeface="Open Sans" panose="020B0606030504020204" pitchFamily="34" charset="0"/>
              <a:cs typeface="Open Sans" panose="020B0606030504020204" pitchFamily="34" charset="0"/>
            </a:endParaRPr>
          </a:p>
        </p:txBody>
      </p:sp>
      <p:sp>
        <p:nvSpPr>
          <p:cNvPr id="5" name="TextBox 4">
            <a:extLst>
              <a:ext uri="{FF2B5EF4-FFF2-40B4-BE49-F238E27FC236}">
                <a16:creationId xmlns:a16="http://schemas.microsoft.com/office/drawing/2014/main" id="{CA6CF900-85F6-66A8-3E1D-A94DB926EB98}"/>
              </a:ext>
            </a:extLst>
          </p:cNvPr>
          <p:cNvSpPr txBox="1"/>
          <p:nvPr/>
        </p:nvSpPr>
        <p:spPr>
          <a:xfrm>
            <a:off x="7107043" y="3250176"/>
            <a:ext cx="1598341" cy="1070806"/>
          </a:xfrm>
          <a:prstGeom prst="rect">
            <a:avLst/>
          </a:prstGeom>
          <a:noFill/>
        </p:spPr>
        <p:txBody>
          <a:bodyPr wrap="square" rtlCol="0">
            <a:spAutoFit/>
          </a:bodyPr>
          <a:lstStyle/>
          <a:p>
            <a:pPr>
              <a:lnSpc>
                <a:spcPct val="107000"/>
              </a:lnSpc>
              <a:spcAft>
                <a:spcPts val="800"/>
              </a:spcAft>
            </a:pPr>
            <a:r>
              <a:rPr lang="en-GB" sz="1200" kern="100">
                <a:effectLst/>
                <a:latin typeface="Open Sans" panose="020B0606030504020204" pitchFamily="34" charset="0"/>
                <a:ea typeface="Open Sans" panose="020B0606030504020204" pitchFamily="34" charset="0"/>
                <a:cs typeface="Open Sans" panose="020B0606030504020204" pitchFamily="34" charset="0"/>
              </a:rPr>
              <a:t>We have since shifted things around to make it look more organised.</a:t>
            </a:r>
            <a:endParaRPr lang="en-IE" sz="1200" kern="100">
              <a:effectLst/>
              <a:latin typeface="Open Sans" panose="020B0606030504020204" pitchFamily="34" charset="0"/>
              <a:ea typeface="Open Sans" panose="020B0606030504020204" pitchFamily="34" charset="0"/>
              <a:cs typeface="Open Sans" panose="020B0606030504020204" pitchFamily="34" charset="0"/>
            </a:endParaRPr>
          </a:p>
        </p:txBody>
      </p:sp>
      <p:sp>
        <p:nvSpPr>
          <p:cNvPr id="7" name="Arrow: Bent 6">
            <a:extLst>
              <a:ext uri="{FF2B5EF4-FFF2-40B4-BE49-F238E27FC236}">
                <a16:creationId xmlns:a16="http://schemas.microsoft.com/office/drawing/2014/main" id="{416D648F-BCA7-19A9-C68E-911E193C8CDF}"/>
              </a:ext>
            </a:extLst>
          </p:cNvPr>
          <p:cNvSpPr/>
          <p:nvPr/>
        </p:nvSpPr>
        <p:spPr>
          <a:xfrm flipV="1">
            <a:off x="1207008" y="2426208"/>
            <a:ext cx="463296" cy="707136"/>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8" name="Arrow: Bent 7">
            <a:extLst>
              <a:ext uri="{FF2B5EF4-FFF2-40B4-BE49-F238E27FC236}">
                <a16:creationId xmlns:a16="http://schemas.microsoft.com/office/drawing/2014/main" id="{ADC1E687-AE39-0BBC-D1C9-127609243414}"/>
              </a:ext>
            </a:extLst>
          </p:cNvPr>
          <p:cNvSpPr/>
          <p:nvPr/>
        </p:nvSpPr>
        <p:spPr>
          <a:xfrm flipH="1">
            <a:off x="7345680" y="2426208"/>
            <a:ext cx="457200" cy="804672"/>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nvGrpSpPr>
          <p:cNvPr id="9" name="Google Shape;1409;p33">
            <a:extLst>
              <a:ext uri="{FF2B5EF4-FFF2-40B4-BE49-F238E27FC236}">
                <a16:creationId xmlns:a16="http://schemas.microsoft.com/office/drawing/2014/main" id="{7A6F6385-18E9-95B7-99C2-2A5AFDBA34AE}"/>
              </a:ext>
            </a:extLst>
          </p:cNvPr>
          <p:cNvGrpSpPr/>
          <p:nvPr/>
        </p:nvGrpSpPr>
        <p:grpSpPr>
          <a:xfrm>
            <a:off x="3842561" y="4755379"/>
            <a:ext cx="1458875" cy="23926"/>
            <a:chOff x="-2278825" y="1262800"/>
            <a:chExt cx="1458875" cy="45049"/>
          </a:xfrm>
        </p:grpSpPr>
        <p:sp>
          <p:nvSpPr>
            <p:cNvPr id="10" name="Google Shape;1410;p33">
              <a:extLst>
                <a:ext uri="{FF2B5EF4-FFF2-40B4-BE49-F238E27FC236}">
                  <a16:creationId xmlns:a16="http://schemas.microsoft.com/office/drawing/2014/main" id="{ED3E1569-D87A-7794-33F7-53A0734D5DC8}"/>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 name="Google Shape;1411;p33">
              <a:extLst>
                <a:ext uri="{FF2B5EF4-FFF2-40B4-BE49-F238E27FC236}">
                  <a16:creationId xmlns:a16="http://schemas.microsoft.com/office/drawing/2014/main" id="{D67D2C55-07B6-3229-6C80-F74903287DDE}"/>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 name="Google Shape;1412;p33">
              <a:extLst>
                <a:ext uri="{FF2B5EF4-FFF2-40B4-BE49-F238E27FC236}">
                  <a16:creationId xmlns:a16="http://schemas.microsoft.com/office/drawing/2014/main" id="{BB77D50F-F4FD-4CB4-39E1-F0D0019BDB66}"/>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 name="Google Shape;1413;p33">
              <a:extLst>
                <a:ext uri="{FF2B5EF4-FFF2-40B4-BE49-F238E27FC236}">
                  <a16:creationId xmlns:a16="http://schemas.microsoft.com/office/drawing/2014/main" id="{54825626-A4DE-3FC6-4E81-322A848B30BF}"/>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1235327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17">
          <a:extLst>
            <a:ext uri="{FF2B5EF4-FFF2-40B4-BE49-F238E27FC236}">
              <a16:creationId xmlns:a16="http://schemas.microsoft.com/office/drawing/2014/main" id="{797A6877-D6E3-668B-4B70-BE9BCCFB7318}"/>
            </a:ext>
          </a:extLst>
        </p:cNvPr>
        <p:cNvGrpSpPr/>
        <p:nvPr/>
      </p:nvGrpSpPr>
      <p:grpSpPr>
        <a:xfrm>
          <a:off x="0" y="0"/>
          <a:ext cx="0" cy="0"/>
          <a:chOff x="0" y="0"/>
          <a:chExt cx="0" cy="0"/>
        </a:xfrm>
      </p:grpSpPr>
      <p:sp>
        <p:nvSpPr>
          <p:cNvPr id="1418" name="Google Shape;1418;p34">
            <a:extLst>
              <a:ext uri="{FF2B5EF4-FFF2-40B4-BE49-F238E27FC236}">
                <a16:creationId xmlns:a16="http://schemas.microsoft.com/office/drawing/2014/main" id="{197F3149-7C9C-CE5B-3874-F8A45FB197BC}"/>
              </a:ext>
            </a:extLst>
          </p:cNvPr>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User Flow</a:t>
            </a:r>
            <a:endParaRPr lang="en-IE" noProof="0">
              <a:solidFill>
                <a:schemeClr val="accent2"/>
              </a:solidFill>
            </a:endParaRPr>
          </a:p>
        </p:txBody>
      </p:sp>
      <p:grpSp>
        <p:nvGrpSpPr>
          <p:cNvPr id="1432" name="Google Shape;1432;p34">
            <a:extLst>
              <a:ext uri="{FF2B5EF4-FFF2-40B4-BE49-F238E27FC236}">
                <a16:creationId xmlns:a16="http://schemas.microsoft.com/office/drawing/2014/main" id="{C1C02BC4-DBA4-0128-E0CF-838B442AB544}"/>
              </a:ext>
            </a:extLst>
          </p:cNvPr>
          <p:cNvGrpSpPr/>
          <p:nvPr/>
        </p:nvGrpSpPr>
        <p:grpSpPr>
          <a:xfrm>
            <a:off x="3844800" y="4756477"/>
            <a:ext cx="1458875" cy="23926"/>
            <a:chOff x="-2278825" y="1262800"/>
            <a:chExt cx="1458875" cy="45049"/>
          </a:xfrm>
        </p:grpSpPr>
        <p:sp>
          <p:nvSpPr>
            <p:cNvPr id="1433" name="Google Shape;1433;p34">
              <a:extLst>
                <a:ext uri="{FF2B5EF4-FFF2-40B4-BE49-F238E27FC236}">
                  <a16:creationId xmlns:a16="http://schemas.microsoft.com/office/drawing/2014/main" id="{6338F017-0886-51FB-673B-47E67DE8D6D7}"/>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34" name="Google Shape;1434;p34">
              <a:extLst>
                <a:ext uri="{FF2B5EF4-FFF2-40B4-BE49-F238E27FC236}">
                  <a16:creationId xmlns:a16="http://schemas.microsoft.com/office/drawing/2014/main" id="{36B6E2F0-C5A6-A2A7-4FDB-3F987189E953}"/>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35" name="Google Shape;1435;p34">
              <a:extLst>
                <a:ext uri="{FF2B5EF4-FFF2-40B4-BE49-F238E27FC236}">
                  <a16:creationId xmlns:a16="http://schemas.microsoft.com/office/drawing/2014/main" id="{A325F713-6E0D-B925-F8E8-FF500597B13D}"/>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36" name="Google Shape;1436;p34">
              <a:extLst>
                <a:ext uri="{FF2B5EF4-FFF2-40B4-BE49-F238E27FC236}">
                  <a16:creationId xmlns:a16="http://schemas.microsoft.com/office/drawing/2014/main" id="{B48A5A8F-B6A9-F1CD-0367-6CD16EB30975}"/>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pic>
        <p:nvPicPr>
          <p:cNvPr id="3" name="Picture 2" descr="A diagram of a flowchart&#10;&#10;AI-generated content may be incorrect.">
            <a:extLst>
              <a:ext uri="{FF2B5EF4-FFF2-40B4-BE49-F238E27FC236}">
                <a16:creationId xmlns:a16="http://schemas.microsoft.com/office/drawing/2014/main" id="{84ED00F3-B813-E35A-C0C3-5E6FF5897BEF}"/>
              </a:ext>
            </a:extLst>
          </p:cNvPr>
          <p:cNvPicPr>
            <a:picLocks noChangeAspect="1"/>
          </p:cNvPicPr>
          <p:nvPr/>
        </p:nvPicPr>
        <p:blipFill>
          <a:blip r:embed="rId3"/>
          <a:stretch>
            <a:fillRect/>
          </a:stretch>
        </p:blipFill>
        <p:spPr>
          <a:xfrm>
            <a:off x="1234809" y="1693883"/>
            <a:ext cx="6574883" cy="1755734"/>
          </a:xfrm>
          <a:prstGeom prst="rect">
            <a:avLst/>
          </a:prstGeom>
        </p:spPr>
      </p:pic>
      <p:sp>
        <p:nvSpPr>
          <p:cNvPr id="9" name="TextBox 8">
            <a:extLst>
              <a:ext uri="{FF2B5EF4-FFF2-40B4-BE49-F238E27FC236}">
                <a16:creationId xmlns:a16="http://schemas.microsoft.com/office/drawing/2014/main" id="{DEBB6299-835C-96E0-4308-8209911576B8}"/>
              </a:ext>
            </a:extLst>
          </p:cNvPr>
          <p:cNvSpPr txBox="1"/>
          <p:nvPr/>
        </p:nvSpPr>
        <p:spPr>
          <a:xfrm>
            <a:off x="5631563" y="547010"/>
            <a:ext cx="2954875" cy="1200329"/>
          </a:xfrm>
          <a:prstGeom prst="rect">
            <a:avLst/>
          </a:prstGeom>
          <a:noFill/>
        </p:spPr>
        <p:txBody>
          <a:bodyPr wrap="square" rtlCol="0">
            <a:spAutoFit/>
          </a:bodyPr>
          <a:lstStyle/>
          <a:p>
            <a:r>
              <a:rPr lang="en-GB" sz="1200">
                <a:effectLst/>
                <a:latin typeface="Open Sans" panose="020B0606030504020204" pitchFamily="34" charset="0"/>
                <a:ea typeface="Open Sans" panose="020B0606030504020204" pitchFamily="34" charset="0"/>
                <a:cs typeface="Open Sans" panose="020B0606030504020204" pitchFamily="34" charset="0"/>
              </a:rPr>
              <a:t>There was only one colour, and one shape used throughout the whole user flow, making it confusing to follow. They were all blue and rectangle, making it difficult to differentiate between each other. </a:t>
            </a:r>
            <a:endParaRPr lang="en-IE" sz="105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Box 9">
            <a:extLst>
              <a:ext uri="{FF2B5EF4-FFF2-40B4-BE49-F238E27FC236}">
                <a16:creationId xmlns:a16="http://schemas.microsoft.com/office/drawing/2014/main" id="{DF3980B2-774E-DB12-34E8-0AE273C8A3D2}"/>
              </a:ext>
            </a:extLst>
          </p:cNvPr>
          <p:cNvSpPr txBox="1"/>
          <p:nvPr/>
        </p:nvSpPr>
        <p:spPr>
          <a:xfrm>
            <a:off x="1063279" y="3449020"/>
            <a:ext cx="1962418" cy="1015663"/>
          </a:xfrm>
          <a:prstGeom prst="rect">
            <a:avLst/>
          </a:prstGeom>
          <a:noFill/>
        </p:spPr>
        <p:txBody>
          <a:bodyPr wrap="square" rtlCol="0">
            <a:spAutoFit/>
          </a:bodyPr>
          <a:lstStyle/>
          <a:p>
            <a:r>
              <a:rPr lang="en-GB" sz="1200">
                <a:effectLst/>
                <a:latin typeface="Open Sans" panose="020B0606030504020204" pitchFamily="34" charset="0"/>
                <a:ea typeface="Open Sans" panose="020B0606030504020204" pitchFamily="34" charset="0"/>
                <a:cs typeface="Open Sans" panose="020B0606030504020204" pitchFamily="34" charset="0"/>
              </a:rPr>
              <a:t>We decided to make the starting point a green circle, making it easier to understand where it begins.</a:t>
            </a:r>
            <a:endParaRPr lang="en-IE" sz="1050">
              <a:latin typeface="Open Sans" panose="020B0606030504020204" pitchFamily="34" charset="0"/>
              <a:ea typeface="Open Sans" panose="020B0606030504020204" pitchFamily="34" charset="0"/>
              <a:cs typeface="Open Sans" panose="020B0606030504020204" pitchFamily="34" charset="0"/>
            </a:endParaRPr>
          </a:p>
        </p:txBody>
      </p:sp>
      <p:sp>
        <p:nvSpPr>
          <p:cNvPr id="11" name="Arrow: Bent 10">
            <a:extLst>
              <a:ext uri="{FF2B5EF4-FFF2-40B4-BE49-F238E27FC236}">
                <a16:creationId xmlns:a16="http://schemas.microsoft.com/office/drawing/2014/main" id="{2344CC03-1544-FDFB-4601-48E0169A5EE9}"/>
              </a:ext>
            </a:extLst>
          </p:cNvPr>
          <p:cNvSpPr/>
          <p:nvPr/>
        </p:nvSpPr>
        <p:spPr>
          <a:xfrm rot="5400000" flipH="1">
            <a:off x="2787805" y="3531219"/>
            <a:ext cx="951570" cy="490654"/>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13" name="Arrow: Bent 12">
            <a:extLst>
              <a:ext uri="{FF2B5EF4-FFF2-40B4-BE49-F238E27FC236}">
                <a16:creationId xmlns:a16="http://schemas.microsoft.com/office/drawing/2014/main" id="{5B34A023-1C92-2045-B669-528210F648ED}"/>
              </a:ext>
            </a:extLst>
          </p:cNvPr>
          <p:cNvSpPr/>
          <p:nvPr/>
        </p:nvSpPr>
        <p:spPr>
          <a:xfrm rot="5400000" flipV="1">
            <a:off x="4797119" y="820199"/>
            <a:ext cx="587520" cy="1029030"/>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Tree>
    <p:extLst>
      <p:ext uri="{BB962C8B-B14F-4D97-AF65-F5344CB8AC3E}">
        <p14:creationId xmlns:p14="http://schemas.microsoft.com/office/powerpoint/2010/main" val="3882969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p30"/>
          <p:cNvSpPr txBox="1">
            <a:spLocks noGrp="1"/>
          </p:cNvSpPr>
          <p:nvPr>
            <p:ph type="title" idx="9"/>
          </p:nvPr>
        </p:nvSpPr>
        <p:spPr>
          <a:xfrm>
            <a:off x="904510" y="161507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01</a:t>
            </a:r>
          </a:p>
        </p:txBody>
      </p:sp>
      <p:sp>
        <p:nvSpPr>
          <p:cNvPr id="1186" name="Google Shape;1186;p30"/>
          <p:cNvSpPr txBox="1">
            <a:spLocks noGrp="1"/>
          </p:cNvSpPr>
          <p:nvPr>
            <p:ph type="title" idx="13"/>
          </p:nvPr>
        </p:nvSpPr>
        <p:spPr>
          <a:xfrm>
            <a:off x="904510" y="312612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03</a:t>
            </a:r>
          </a:p>
        </p:txBody>
      </p:sp>
      <p:sp>
        <p:nvSpPr>
          <p:cNvPr id="1187" name="Google Shape;1187;p30"/>
          <p:cNvSpPr txBox="1">
            <a:spLocks noGrp="1"/>
          </p:cNvSpPr>
          <p:nvPr>
            <p:ph type="title" idx="14"/>
          </p:nvPr>
        </p:nvSpPr>
        <p:spPr>
          <a:xfrm>
            <a:off x="4648360" y="161507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02</a:t>
            </a:r>
          </a:p>
        </p:txBody>
      </p:sp>
      <p:sp>
        <p:nvSpPr>
          <p:cNvPr id="1188" name="Google Shape;1188;p30"/>
          <p:cNvSpPr txBox="1">
            <a:spLocks noGrp="1"/>
          </p:cNvSpPr>
          <p:nvPr>
            <p:ph type="title" idx="15"/>
          </p:nvPr>
        </p:nvSpPr>
        <p:spPr>
          <a:xfrm>
            <a:off x="4648360" y="312612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04</a:t>
            </a:r>
          </a:p>
        </p:txBody>
      </p:sp>
      <p:sp>
        <p:nvSpPr>
          <p:cNvPr id="1190" name="Google Shape;1190;p30"/>
          <p:cNvSpPr txBox="1">
            <a:spLocks noGrp="1"/>
          </p:cNvSpPr>
          <p:nvPr>
            <p:ph type="title" idx="6"/>
          </p:nvPr>
        </p:nvSpPr>
        <p:spPr>
          <a:xfrm>
            <a:off x="5616050" y="3173532"/>
            <a:ext cx="3118121" cy="690000"/>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Preliminary Designs &amp; Feedback</a:t>
            </a:r>
            <a:endParaRPr lang="en-IE" noProof="0"/>
          </a:p>
        </p:txBody>
      </p:sp>
      <p:sp>
        <p:nvSpPr>
          <p:cNvPr id="1191" name="Google Shape;1191;p30"/>
          <p:cNvSpPr txBox="1">
            <a:spLocks noGrp="1"/>
          </p:cNvSpPr>
          <p:nvPr>
            <p:ph type="title" idx="5"/>
          </p:nvPr>
        </p:nvSpPr>
        <p:spPr>
          <a:xfrm>
            <a:off x="1872325" y="3180971"/>
            <a:ext cx="2414100" cy="690000"/>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Goals &amp; Value Proposition</a:t>
            </a:r>
            <a:endParaRPr lang="en-IE" noProof="0"/>
          </a:p>
        </p:txBody>
      </p:sp>
      <p:sp>
        <p:nvSpPr>
          <p:cNvPr id="1192" name="Google Shape;1192;p30"/>
          <p:cNvSpPr txBox="1">
            <a:spLocks noGrp="1"/>
          </p:cNvSpPr>
          <p:nvPr>
            <p:ph type="title"/>
          </p:nvPr>
        </p:nvSpPr>
        <p:spPr>
          <a:xfrm>
            <a:off x="720000" y="552150"/>
            <a:ext cx="7704000" cy="5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Table of </a:t>
            </a:r>
            <a:r>
              <a:rPr lang="en-IE" noProof="0">
                <a:solidFill>
                  <a:schemeClr val="accent2"/>
                </a:solidFill>
              </a:rPr>
              <a:t>contents</a:t>
            </a:r>
          </a:p>
        </p:txBody>
      </p:sp>
      <p:sp>
        <p:nvSpPr>
          <p:cNvPr id="1193" name="Google Shape;1193;p30"/>
          <p:cNvSpPr txBox="1">
            <a:spLocks noGrp="1"/>
          </p:cNvSpPr>
          <p:nvPr>
            <p:ph type="title" idx="2"/>
          </p:nvPr>
        </p:nvSpPr>
        <p:spPr>
          <a:xfrm>
            <a:off x="1872325" y="1649189"/>
            <a:ext cx="2414100" cy="690000"/>
          </a:xfrm>
          <a:prstGeom prst="rect">
            <a:avLst/>
          </a:prstGeom>
        </p:spPr>
        <p:txBody>
          <a:bodyPr spcFirstLastPara="1" wrap="square" lIns="91425" tIns="91425" rIns="91425" bIns="91425" anchor="b" anchorCtr="0">
            <a:noAutofit/>
          </a:bodyPr>
          <a:lstStyle/>
          <a:p>
            <a:r>
              <a:rPr lang="en-IE" noProof="0">
                <a:ea typeface="Open Sans"/>
                <a:cs typeface="Open Sans"/>
              </a:rPr>
              <a:t>Introduction &amp; Theme</a:t>
            </a:r>
            <a:endParaRPr lang="en-IE" noProof="0"/>
          </a:p>
        </p:txBody>
      </p:sp>
      <p:sp>
        <p:nvSpPr>
          <p:cNvPr id="1194" name="Google Shape;1194;p30"/>
          <p:cNvSpPr txBox="1">
            <a:spLocks noGrp="1"/>
          </p:cNvSpPr>
          <p:nvPr>
            <p:ph type="title" idx="3"/>
          </p:nvPr>
        </p:nvSpPr>
        <p:spPr>
          <a:xfrm>
            <a:off x="5616050" y="1664050"/>
            <a:ext cx="2414100" cy="690000"/>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Research &amp; User Insights</a:t>
            </a:r>
            <a:endParaRPr lang="en-IE" noProof="0"/>
          </a:p>
        </p:txBody>
      </p:sp>
      <p:grpSp>
        <p:nvGrpSpPr>
          <p:cNvPr id="1198" name="Google Shape;1198;p30"/>
          <p:cNvGrpSpPr/>
          <p:nvPr/>
        </p:nvGrpSpPr>
        <p:grpSpPr>
          <a:xfrm>
            <a:off x="578914" y="4152935"/>
            <a:ext cx="556729" cy="990605"/>
            <a:chOff x="5081850" y="1981125"/>
            <a:chExt cx="168125" cy="299150"/>
          </a:xfrm>
        </p:grpSpPr>
        <p:sp>
          <p:nvSpPr>
            <p:cNvPr id="1199" name="Google Shape;1199;p30"/>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0" name="Google Shape;1200;p30"/>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1" name="Google Shape;1201;p30"/>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2" name="Google Shape;1202;p30"/>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03" name="Google Shape;1203;p30"/>
            <p:cNvGrpSpPr/>
            <p:nvPr/>
          </p:nvGrpSpPr>
          <p:grpSpPr>
            <a:xfrm>
              <a:off x="5086475" y="2011175"/>
              <a:ext cx="163500" cy="170825"/>
              <a:chOff x="5086475" y="2011175"/>
              <a:chExt cx="163500" cy="170825"/>
            </a:xfrm>
          </p:grpSpPr>
          <p:sp>
            <p:nvSpPr>
              <p:cNvPr id="1204" name="Google Shape;1204;p30"/>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5" name="Google Shape;1205;p30"/>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6" name="Google Shape;1206;p30"/>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7" name="Google Shape;1207;p30"/>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8" name="Google Shape;1208;p30"/>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9" name="Google Shape;1209;p30"/>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0" name="Google Shape;1210;p30"/>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1" name="Google Shape;1211;p30"/>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2" name="Google Shape;1212;p30"/>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3" name="Google Shape;1213;p30"/>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4" name="Google Shape;1214;p30"/>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5" name="Google Shape;1215;p30"/>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6" name="Google Shape;1216;p30"/>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7" name="Google Shape;1217;p30"/>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8" name="Google Shape;1218;p30"/>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9" name="Google Shape;1219;p30"/>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0" name="Google Shape;1220;p30"/>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1" name="Google Shape;1221;p30"/>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2" name="Google Shape;1222;p30"/>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3" name="Google Shape;1223;p30"/>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4" name="Google Shape;1224;p30"/>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5" name="Google Shape;1225;p30"/>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6" name="Google Shape;1226;p30"/>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7" name="Google Shape;1227;p30"/>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grpSp>
        <p:nvGrpSpPr>
          <p:cNvPr id="1228" name="Google Shape;1228;p30"/>
          <p:cNvGrpSpPr/>
          <p:nvPr/>
        </p:nvGrpSpPr>
        <p:grpSpPr>
          <a:xfrm>
            <a:off x="3844800" y="4756477"/>
            <a:ext cx="1458875" cy="23926"/>
            <a:chOff x="-2278825" y="1262800"/>
            <a:chExt cx="1458875" cy="45049"/>
          </a:xfrm>
        </p:grpSpPr>
        <p:sp>
          <p:nvSpPr>
            <p:cNvPr id="1229" name="Google Shape;1229;p30"/>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0" name="Google Shape;1230;p30"/>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1" name="Google Shape;1231;p30"/>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2" name="Google Shape;1232;p30"/>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233" name="Google Shape;1233;p30"/>
          <p:cNvGrpSpPr/>
          <p:nvPr/>
        </p:nvGrpSpPr>
        <p:grpSpPr>
          <a:xfrm>
            <a:off x="7896179" y="702393"/>
            <a:ext cx="1132876" cy="775796"/>
            <a:chOff x="4354825" y="2560575"/>
            <a:chExt cx="284900" cy="195100"/>
          </a:xfrm>
        </p:grpSpPr>
        <p:sp>
          <p:nvSpPr>
            <p:cNvPr id="1234" name="Google Shape;1234;p30"/>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5" name="Google Shape;1235;p30"/>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6" name="Google Shape;1236;p30"/>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7" name="Google Shape;1237;p30"/>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8" name="Google Shape;1238;p30"/>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239" name="Google Shape;1239;p30"/>
          <p:cNvGrpSpPr/>
          <p:nvPr/>
        </p:nvGrpSpPr>
        <p:grpSpPr>
          <a:xfrm>
            <a:off x="91673" y="2043391"/>
            <a:ext cx="556725" cy="557008"/>
            <a:chOff x="4205500" y="2990700"/>
            <a:chExt cx="443499" cy="443725"/>
          </a:xfrm>
        </p:grpSpPr>
        <p:sp>
          <p:nvSpPr>
            <p:cNvPr id="1240" name="Google Shape;1240;p30"/>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1" name="Google Shape;1241;p30"/>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2" name="Google Shape;1242;p30"/>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3" name="Google Shape;1243;p30"/>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44" name="Google Shape;1244;p30"/>
            <p:cNvGrpSpPr/>
            <p:nvPr/>
          </p:nvGrpSpPr>
          <p:grpSpPr>
            <a:xfrm>
              <a:off x="4205728" y="2990700"/>
              <a:ext cx="443271" cy="443725"/>
              <a:chOff x="4205728" y="2990700"/>
              <a:chExt cx="443271" cy="443725"/>
            </a:xfrm>
          </p:grpSpPr>
          <p:sp>
            <p:nvSpPr>
              <p:cNvPr id="1245" name="Google Shape;1245;p30"/>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6" name="Google Shape;1246;p30"/>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7" name="Google Shape;1247;p30"/>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8" name="Google Shape;1248;p30"/>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9" name="Google Shape;1249;p30"/>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0" name="Google Shape;1250;p30"/>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1" name="Google Shape;1251;p30"/>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2" name="Google Shape;1252;p30"/>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253" name="Google Shape;1253;p30"/>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4" name="Google Shape;1254;p30"/>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5" name="Google Shape;1255;p30"/>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6" name="Google Shape;1256;p30"/>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7" name="Google Shape;1257;p30"/>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8" name="Google Shape;1258;p30"/>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9" name="Google Shape;1259;p30"/>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60" name="Google Shape;1260;p30"/>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7" name="Google Shape;1409;p33">
            <a:extLst>
              <a:ext uri="{FF2B5EF4-FFF2-40B4-BE49-F238E27FC236}">
                <a16:creationId xmlns:a16="http://schemas.microsoft.com/office/drawing/2014/main" id="{8DD0CDD3-F598-CAB5-CE4C-07729F8F91A6}"/>
              </a:ext>
            </a:extLst>
          </p:cNvPr>
          <p:cNvGrpSpPr/>
          <p:nvPr/>
        </p:nvGrpSpPr>
        <p:grpSpPr>
          <a:xfrm>
            <a:off x="3848113" y="4759790"/>
            <a:ext cx="1458875" cy="23926"/>
            <a:chOff x="-2278825" y="1262800"/>
            <a:chExt cx="1458875" cy="45049"/>
          </a:xfrm>
        </p:grpSpPr>
        <p:sp>
          <p:nvSpPr>
            <p:cNvPr id="3" name="Google Shape;1410;p33">
              <a:extLst>
                <a:ext uri="{FF2B5EF4-FFF2-40B4-BE49-F238E27FC236}">
                  <a16:creationId xmlns:a16="http://schemas.microsoft.com/office/drawing/2014/main" id="{4D90F94E-551B-0F92-0EAF-0952B6DA15E3}"/>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 name="Google Shape;1411;p33">
              <a:extLst>
                <a:ext uri="{FF2B5EF4-FFF2-40B4-BE49-F238E27FC236}">
                  <a16:creationId xmlns:a16="http://schemas.microsoft.com/office/drawing/2014/main" id="{D447B9FF-B750-2B71-BED6-D6FBA9CFC8E1}"/>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 name="Google Shape;1412;p33">
              <a:extLst>
                <a:ext uri="{FF2B5EF4-FFF2-40B4-BE49-F238E27FC236}">
                  <a16:creationId xmlns:a16="http://schemas.microsoft.com/office/drawing/2014/main" id="{CD474863-9EBE-C927-8133-11726FFA23D3}"/>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6" name="Google Shape;1413;p33">
              <a:extLst>
                <a:ext uri="{FF2B5EF4-FFF2-40B4-BE49-F238E27FC236}">
                  <a16:creationId xmlns:a16="http://schemas.microsoft.com/office/drawing/2014/main" id="{2B6C1E6F-C507-C349-0CA5-1C9724198DCE}"/>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17">
          <a:extLst>
            <a:ext uri="{FF2B5EF4-FFF2-40B4-BE49-F238E27FC236}">
              <a16:creationId xmlns:a16="http://schemas.microsoft.com/office/drawing/2014/main" id="{89C3B34E-3020-74BF-0771-2E4BB82C5726}"/>
            </a:ext>
          </a:extLst>
        </p:cNvPr>
        <p:cNvGrpSpPr/>
        <p:nvPr/>
      </p:nvGrpSpPr>
      <p:grpSpPr>
        <a:xfrm>
          <a:off x="0" y="0"/>
          <a:ext cx="0" cy="0"/>
          <a:chOff x="0" y="0"/>
          <a:chExt cx="0" cy="0"/>
        </a:xfrm>
      </p:grpSpPr>
      <p:pic>
        <p:nvPicPr>
          <p:cNvPr id="3" name="Picture 2" descr="A diagram of a company&#10;&#10;AI-generated content may be incorrect.">
            <a:extLst>
              <a:ext uri="{FF2B5EF4-FFF2-40B4-BE49-F238E27FC236}">
                <a16:creationId xmlns:a16="http://schemas.microsoft.com/office/drawing/2014/main" id="{FF141415-27C5-B5A7-B704-C579A1E51E09}"/>
              </a:ext>
            </a:extLst>
          </p:cNvPr>
          <p:cNvPicPr>
            <a:picLocks noChangeAspect="1"/>
          </p:cNvPicPr>
          <p:nvPr/>
        </p:nvPicPr>
        <p:blipFill>
          <a:blip r:embed="rId3"/>
          <a:stretch>
            <a:fillRect/>
          </a:stretch>
        </p:blipFill>
        <p:spPr>
          <a:xfrm>
            <a:off x="642701" y="1134684"/>
            <a:ext cx="7473696" cy="2583047"/>
          </a:xfrm>
          <a:prstGeom prst="rect">
            <a:avLst/>
          </a:prstGeom>
        </p:spPr>
      </p:pic>
      <p:sp>
        <p:nvSpPr>
          <p:cNvPr id="1418" name="Google Shape;1418;p34">
            <a:extLst>
              <a:ext uri="{FF2B5EF4-FFF2-40B4-BE49-F238E27FC236}">
                <a16:creationId xmlns:a16="http://schemas.microsoft.com/office/drawing/2014/main" id="{3A0F656F-28AB-257B-220E-4057AC584969}"/>
              </a:ext>
            </a:extLst>
          </p:cNvPr>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Site Map</a:t>
            </a:r>
            <a:endParaRPr lang="en-IE" noProof="0">
              <a:solidFill>
                <a:schemeClr val="accent2"/>
              </a:solidFill>
            </a:endParaRPr>
          </a:p>
        </p:txBody>
      </p:sp>
      <p:sp>
        <p:nvSpPr>
          <p:cNvPr id="4" name="TextBox 3">
            <a:extLst>
              <a:ext uri="{FF2B5EF4-FFF2-40B4-BE49-F238E27FC236}">
                <a16:creationId xmlns:a16="http://schemas.microsoft.com/office/drawing/2014/main" id="{81B6DB97-6461-5A7D-68F9-CFC0F057A2C7}"/>
              </a:ext>
            </a:extLst>
          </p:cNvPr>
          <p:cNvSpPr txBox="1"/>
          <p:nvPr/>
        </p:nvSpPr>
        <p:spPr>
          <a:xfrm>
            <a:off x="3468227" y="3328645"/>
            <a:ext cx="2154100" cy="1200329"/>
          </a:xfrm>
          <a:prstGeom prst="rect">
            <a:avLst/>
          </a:prstGeom>
          <a:noFill/>
        </p:spPr>
        <p:txBody>
          <a:bodyPr wrap="square" rtlCol="0">
            <a:spAutoFit/>
          </a:bodyPr>
          <a:lstStyle/>
          <a:p>
            <a:r>
              <a:rPr lang="en-GB" sz="1200">
                <a:effectLst/>
                <a:latin typeface="Open Sans" panose="020B0606030504020204" pitchFamily="34" charset="0"/>
                <a:ea typeface="Open Sans" panose="020B0606030504020204" pitchFamily="34" charset="0"/>
                <a:cs typeface="Open Sans" panose="020B0606030504020204" pitchFamily="34" charset="0"/>
              </a:rPr>
              <a:t>It was well structured but a little overwhelming. </a:t>
            </a:r>
          </a:p>
          <a:p>
            <a:r>
              <a:rPr lang="en-GB" sz="1200">
                <a:effectLst/>
                <a:latin typeface="Open Sans" panose="020B0606030504020204" pitchFamily="34" charset="0"/>
                <a:ea typeface="Open Sans" panose="020B0606030504020204" pitchFamily="34" charset="0"/>
                <a:cs typeface="Open Sans" panose="020B0606030504020204" pitchFamily="34" charset="0"/>
              </a:rPr>
              <a:t>This occurred due to the number of possibilities that our website could possibly have. </a:t>
            </a:r>
            <a:endParaRPr lang="en-IE" sz="1050">
              <a:latin typeface="Open Sans" panose="020B0606030504020204" pitchFamily="34" charset="0"/>
              <a:ea typeface="Open Sans" panose="020B0606030504020204" pitchFamily="34" charset="0"/>
              <a:cs typeface="Open Sans" panose="020B0606030504020204" pitchFamily="34" charset="0"/>
            </a:endParaRPr>
          </a:p>
        </p:txBody>
      </p:sp>
      <p:sp>
        <p:nvSpPr>
          <p:cNvPr id="5" name="TextBox 4">
            <a:extLst>
              <a:ext uri="{FF2B5EF4-FFF2-40B4-BE49-F238E27FC236}">
                <a16:creationId xmlns:a16="http://schemas.microsoft.com/office/drawing/2014/main" id="{50417C0F-1910-C035-2A18-534C61BC4CB6}"/>
              </a:ext>
            </a:extLst>
          </p:cNvPr>
          <p:cNvSpPr txBox="1"/>
          <p:nvPr/>
        </p:nvSpPr>
        <p:spPr>
          <a:xfrm>
            <a:off x="6600053" y="2571750"/>
            <a:ext cx="2154099" cy="1070806"/>
          </a:xfrm>
          <a:prstGeom prst="rect">
            <a:avLst/>
          </a:prstGeom>
          <a:noFill/>
        </p:spPr>
        <p:txBody>
          <a:bodyPr wrap="square" rtlCol="0">
            <a:spAutoFit/>
          </a:bodyPr>
          <a:lstStyle/>
          <a:p>
            <a:pPr>
              <a:lnSpc>
                <a:spcPct val="107000"/>
              </a:lnSpc>
              <a:spcAft>
                <a:spcPts val="800"/>
              </a:spcAft>
            </a:pPr>
            <a:r>
              <a:rPr lang="en-GB" sz="1200" kern="100">
                <a:effectLst/>
                <a:latin typeface="Open Sans" panose="020B0606030504020204" pitchFamily="34" charset="0"/>
                <a:ea typeface="Open Sans" panose="020B0606030504020204" pitchFamily="34" charset="0"/>
                <a:cs typeface="Open Sans" panose="020B0606030504020204" pitchFamily="34" charset="0"/>
              </a:rPr>
              <a:t>We have since made it neater to understand more clearly. There was also good feedback on the colour palette used. </a:t>
            </a:r>
            <a:endParaRPr lang="en-IE" sz="1200" kern="100">
              <a:effectLst/>
              <a:latin typeface="Open Sans" panose="020B0606030504020204" pitchFamily="34" charset="0"/>
              <a:ea typeface="Open Sans" panose="020B0606030504020204" pitchFamily="34" charset="0"/>
              <a:cs typeface="Open Sans" panose="020B0606030504020204" pitchFamily="34" charset="0"/>
            </a:endParaRPr>
          </a:p>
        </p:txBody>
      </p:sp>
      <p:sp>
        <p:nvSpPr>
          <p:cNvPr id="7" name="Arrow: Bent 6">
            <a:extLst>
              <a:ext uri="{FF2B5EF4-FFF2-40B4-BE49-F238E27FC236}">
                <a16:creationId xmlns:a16="http://schemas.microsoft.com/office/drawing/2014/main" id="{414BF26C-ED6B-5B07-2E23-F3F0B31882BD}"/>
              </a:ext>
            </a:extLst>
          </p:cNvPr>
          <p:cNvSpPr/>
          <p:nvPr/>
        </p:nvSpPr>
        <p:spPr>
          <a:xfrm rot="5400000" flipH="1" flipV="1">
            <a:off x="2682042" y="3483470"/>
            <a:ext cx="463296" cy="1072499"/>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8" name="Arrow: Bent 7">
            <a:extLst>
              <a:ext uri="{FF2B5EF4-FFF2-40B4-BE49-F238E27FC236}">
                <a16:creationId xmlns:a16="http://schemas.microsoft.com/office/drawing/2014/main" id="{EEADFAC2-FFD3-E9BD-FB69-42CCDC67FBE4}"/>
              </a:ext>
            </a:extLst>
          </p:cNvPr>
          <p:cNvSpPr/>
          <p:nvPr/>
        </p:nvSpPr>
        <p:spPr>
          <a:xfrm rot="16200000">
            <a:off x="5969117" y="2476217"/>
            <a:ext cx="457200" cy="804672"/>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nvGrpSpPr>
          <p:cNvPr id="9" name="Google Shape;1286;p31">
            <a:extLst>
              <a:ext uri="{FF2B5EF4-FFF2-40B4-BE49-F238E27FC236}">
                <a16:creationId xmlns:a16="http://schemas.microsoft.com/office/drawing/2014/main" id="{593D8B5D-275E-27EF-1FEE-2B087F0A3D3B}"/>
              </a:ext>
            </a:extLst>
          </p:cNvPr>
          <p:cNvGrpSpPr/>
          <p:nvPr/>
        </p:nvGrpSpPr>
        <p:grpSpPr>
          <a:xfrm>
            <a:off x="3842562" y="4756477"/>
            <a:ext cx="1458875" cy="23926"/>
            <a:chOff x="-2278825" y="1262800"/>
            <a:chExt cx="1458875" cy="45049"/>
          </a:xfrm>
        </p:grpSpPr>
        <p:sp>
          <p:nvSpPr>
            <p:cNvPr id="10" name="Google Shape;1287;p31">
              <a:extLst>
                <a:ext uri="{FF2B5EF4-FFF2-40B4-BE49-F238E27FC236}">
                  <a16:creationId xmlns:a16="http://schemas.microsoft.com/office/drawing/2014/main" id="{09467CCE-E6A6-D148-C6DB-2F58DC3D06F2}"/>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 name="Google Shape;1288;p31">
              <a:extLst>
                <a:ext uri="{FF2B5EF4-FFF2-40B4-BE49-F238E27FC236}">
                  <a16:creationId xmlns:a16="http://schemas.microsoft.com/office/drawing/2014/main" id="{744A5685-6EF2-325F-D138-A98E138DA426}"/>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 name="Google Shape;1289;p31">
              <a:extLst>
                <a:ext uri="{FF2B5EF4-FFF2-40B4-BE49-F238E27FC236}">
                  <a16:creationId xmlns:a16="http://schemas.microsoft.com/office/drawing/2014/main" id="{75054CC0-A8DC-37F5-B12F-0624728E63DD}"/>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 name="Google Shape;1290;p31">
              <a:extLst>
                <a:ext uri="{FF2B5EF4-FFF2-40B4-BE49-F238E27FC236}">
                  <a16:creationId xmlns:a16="http://schemas.microsoft.com/office/drawing/2014/main" id="{0AA0313D-4D5C-8C01-B769-720932511CF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15701855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08885F96-8261-8E8E-0780-A712E38D78B5}"/>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B7E21B48-F614-F8E3-60ED-53C74666B144}"/>
              </a:ext>
            </a:extLst>
          </p:cNvPr>
          <p:cNvSpPr txBox="1">
            <a:spLocks noGrp="1"/>
          </p:cNvSpPr>
          <p:nvPr>
            <p:ph type="title"/>
          </p:nvPr>
        </p:nvSpPr>
        <p:spPr>
          <a:xfrm>
            <a:off x="553067" y="2373982"/>
            <a:ext cx="5016222" cy="1457400"/>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Development &amp; Responsiveness</a:t>
            </a:r>
            <a:endParaRPr lang="en-IE" noProof="0"/>
          </a:p>
        </p:txBody>
      </p:sp>
      <p:sp>
        <p:nvSpPr>
          <p:cNvPr id="1266" name="Google Shape;1266;p31">
            <a:extLst>
              <a:ext uri="{FF2B5EF4-FFF2-40B4-BE49-F238E27FC236}">
                <a16:creationId xmlns:a16="http://schemas.microsoft.com/office/drawing/2014/main" id="{EEE4F018-D378-5562-F2BE-CC37AD2B2EA1}"/>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05</a:t>
            </a:r>
          </a:p>
        </p:txBody>
      </p:sp>
      <p:grpSp>
        <p:nvGrpSpPr>
          <p:cNvPr id="1268" name="Google Shape;1268;p31">
            <a:extLst>
              <a:ext uri="{FF2B5EF4-FFF2-40B4-BE49-F238E27FC236}">
                <a16:creationId xmlns:a16="http://schemas.microsoft.com/office/drawing/2014/main" id="{149EC0E7-D921-260D-F869-8D01D73148B8}"/>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37D8E9BC-C12F-17EE-52AE-F5E6B704417C}"/>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0" name="Google Shape;1270;p31">
              <a:extLst>
                <a:ext uri="{FF2B5EF4-FFF2-40B4-BE49-F238E27FC236}">
                  <a16:creationId xmlns:a16="http://schemas.microsoft.com/office/drawing/2014/main" id="{8B5E104B-5520-52F3-7A8A-B13509BFF010}"/>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1" name="Google Shape;1271;p31">
              <a:extLst>
                <a:ext uri="{FF2B5EF4-FFF2-40B4-BE49-F238E27FC236}">
                  <a16:creationId xmlns:a16="http://schemas.microsoft.com/office/drawing/2014/main" id="{FD5FC629-EEC1-D06A-4C62-D6531EB2EE6F}"/>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72" name="Google Shape;1272;p31">
              <a:extLst>
                <a:ext uri="{FF2B5EF4-FFF2-40B4-BE49-F238E27FC236}">
                  <a16:creationId xmlns:a16="http://schemas.microsoft.com/office/drawing/2014/main" id="{46B9613C-3793-8C8C-4C8A-43F089235A73}"/>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8FCFAC2F-042E-1B8E-816E-F0EC5F36A545}"/>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4" name="Google Shape;1274;p31">
                <a:extLst>
                  <a:ext uri="{FF2B5EF4-FFF2-40B4-BE49-F238E27FC236}">
                    <a16:creationId xmlns:a16="http://schemas.microsoft.com/office/drawing/2014/main" id="{096DA88C-18EA-B9D4-21C9-7E9F220E298D}"/>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5" name="Google Shape;1275;p31">
                <a:extLst>
                  <a:ext uri="{FF2B5EF4-FFF2-40B4-BE49-F238E27FC236}">
                    <a16:creationId xmlns:a16="http://schemas.microsoft.com/office/drawing/2014/main" id="{3687A1C8-03B2-A637-3EAF-3F22738B5AF4}"/>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6" name="Google Shape;1276;p31">
                <a:extLst>
                  <a:ext uri="{FF2B5EF4-FFF2-40B4-BE49-F238E27FC236}">
                    <a16:creationId xmlns:a16="http://schemas.microsoft.com/office/drawing/2014/main" id="{3C5F3F31-44F0-B713-3AA9-9C62F82191F1}"/>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7" name="Google Shape;1277;p31">
                <a:extLst>
                  <a:ext uri="{FF2B5EF4-FFF2-40B4-BE49-F238E27FC236}">
                    <a16:creationId xmlns:a16="http://schemas.microsoft.com/office/drawing/2014/main" id="{C2AA2B85-F84E-7019-19A7-63D57E150FAC}"/>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8" name="Google Shape;1278;p31">
                <a:extLst>
                  <a:ext uri="{FF2B5EF4-FFF2-40B4-BE49-F238E27FC236}">
                    <a16:creationId xmlns:a16="http://schemas.microsoft.com/office/drawing/2014/main" id="{6997048E-2DDF-228F-ACE4-FF8EABAF8670}"/>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9" name="Google Shape;1279;p31">
                <a:extLst>
                  <a:ext uri="{FF2B5EF4-FFF2-40B4-BE49-F238E27FC236}">
                    <a16:creationId xmlns:a16="http://schemas.microsoft.com/office/drawing/2014/main" id="{53D209CF-BDC7-B976-E3DF-5FAB2B3D2491}"/>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0" name="Google Shape;1280;p31">
                <a:extLst>
                  <a:ext uri="{FF2B5EF4-FFF2-40B4-BE49-F238E27FC236}">
                    <a16:creationId xmlns:a16="http://schemas.microsoft.com/office/drawing/2014/main" id="{914A8F3F-559C-A2B0-2547-F8869A691C98}"/>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1" name="Google Shape;1281;p31">
                <a:extLst>
                  <a:ext uri="{FF2B5EF4-FFF2-40B4-BE49-F238E27FC236}">
                    <a16:creationId xmlns:a16="http://schemas.microsoft.com/office/drawing/2014/main" id="{14A42DB9-9EC3-6DF8-8E8C-2E345B63450B}"/>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2" name="Google Shape;1282;p31">
                <a:extLst>
                  <a:ext uri="{FF2B5EF4-FFF2-40B4-BE49-F238E27FC236}">
                    <a16:creationId xmlns:a16="http://schemas.microsoft.com/office/drawing/2014/main" id="{7EDF9802-F540-FFF4-DCB6-2AF11718648D}"/>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283" name="Google Shape;1283;p31">
              <a:extLst>
                <a:ext uri="{FF2B5EF4-FFF2-40B4-BE49-F238E27FC236}">
                  <a16:creationId xmlns:a16="http://schemas.microsoft.com/office/drawing/2014/main" id="{9FFEB389-7774-04F7-669F-C470CEA545FB}"/>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4" name="Google Shape;1284;p31">
              <a:extLst>
                <a:ext uri="{FF2B5EF4-FFF2-40B4-BE49-F238E27FC236}">
                  <a16:creationId xmlns:a16="http://schemas.microsoft.com/office/drawing/2014/main" id="{12836568-B661-2EEA-54B6-D36582F7A4E5}"/>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5" name="Google Shape;1285;p31">
              <a:extLst>
                <a:ext uri="{FF2B5EF4-FFF2-40B4-BE49-F238E27FC236}">
                  <a16:creationId xmlns:a16="http://schemas.microsoft.com/office/drawing/2014/main" id="{660A96D4-F9D8-6115-FACE-48BECFE71B4C}"/>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pic>
        <p:nvPicPr>
          <p:cNvPr id="1291" name="Google Shape;1291;p31">
            <a:extLst>
              <a:ext uri="{FF2B5EF4-FFF2-40B4-BE49-F238E27FC236}">
                <a16:creationId xmlns:a16="http://schemas.microsoft.com/office/drawing/2014/main" id="{78426AAD-2471-0429-8C17-0606DE60535D}"/>
              </a:ext>
            </a:extLst>
          </p:cNvPr>
          <p:cNvPicPr preferRelativeResize="0">
            <a:picLocks noGrp="1"/>
          </p:cNvPicPr>
          <p:nvPr>
            <p:ph type="pic" idx="3"/>
          </p:nvPr>
        </p:nvPicPr>
        <p:blipFill>
          <a:blip r:embed="rId3"/>
          <a:srcRect l="42372" t="-221" r="2698" b="221"/>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91E0F021-7AE2-8E68-D3F1-336FF46F569B}"/>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78286FDC-05A3-F166-073B-8BC8D62DE21A}"/>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4" name="Google Shape;1294;p31">
              <a:extLst>
                <a:ext uri="{FF2B5EF4-FFF2-40B4-BE49-F238E27FC236}">
                  <a16:creationId xmlns:a16="http://schemas.microsoft.com/office/drawing/2014/main" id="{07D45F4B-AEFB-AF54-829D-FC8CDEF826C0}"/>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5" name="Google Shape;1295;p31">
              <a:extLst>
                <a:ext uri="{FF2B5EF4-FFF2-40B4-BE49-F238E27FC236}">
                  <a16:creationId xmlns:a16="http://schemas.microsoft.com/office/drawing/2014/main" id="{4CAAB5F4-93A5-118D-DC30-B548912D9ADF}"/>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6" name="Google Shape;1296;p31">
              <a:extLst>
                <a:ext uri="{FF2B5EF4-FFF2-40B4-BE49-F238E27FC236}">
                  <a16:creationId xmlns:a16="http://schemas.microsoft.com/office/drawing/2014/main" id="{EDCA6227-F611-F947-795D-32C7FFBF383A}"/>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 name="Google Shape;2087;p44">
            <a:extLst>
              <a:ext uri="{FF2B5EF4-FFF2-40B4-BE49-F238E27FC236}">
                <a16:creationId xmlns:a16="http://schemas.microsoft.com/office/drawing/2014/main" id="{D2418A47-62E5-7C53-4339-FCB93DC03786}"/>
              </a:ext>
            </a:extLst>
          </p:cNvPr>
          <p:cNvGrpSpPr/>
          <p:nvPr/>
        </p:nvGrpSpPr>
        <p:grpSpPr>
          <a:xfrm>
            <a:off x="3842562" y="4756477"/>
            <a:ext cx="1458875" cy="23926"/>
            <a:chOff x="-2278825" y="1262800"/>
            <a:chExt cx="1458875" cy="45049"/>
          </a:xfrm>
        </p:grpSpPr>
        <p:sp>
          <p:nvSpPr>
            <p:cNvPr id="3" name="Google Shape;2088;p44">
              <a:extLst>
                <a:ext uri="{FF2B5EF4-FFF2-40B4-BE49-F238E27FC236}">
                  <a16:creationId xmlns:a16="http://schemas.microsoft.com/office/drawing/2014/main" id="{D67EAF63-61F4-FD49-DB69-6230E4947F19}"/>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 name="Google Shape;2089;p44">
              <a:extLst>
                <a:ext uri="{FF2B5EF4-FFF2-40B4-BE49-F238E27FC236}">
                  <a16:creationId xmlns:a16="http://schemas.microsoft.com/office/drawing/2014/main" id="{173E70E4-DDC1-93CD-7815-4FF34A369A36}"/>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 name="Google Shape;2090;p44">
              <a:extLst>
                <a:ext uri="{FF2B5EF4-FFF2-40B4-BE49-F238E27FC236}">
                  <a16:creationId xmlns:a16="http://schemas.microsoft.com/office/drawing/2014/main" id="{F490467C-431B-B6B5-749D-87B6B34DB140}"/>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6" name="Google Shape;2091;p44">
              <a:extLst>
                <a:ext uri="{FF2B5EF4-FFF2-40B4-BE49-F238E27FC236}">
                  <a16:creationId xmlns:a16="http://schemas.microsoft.com/office/drawing/2014/main" id="{34ED193E-AD7C-8D37-A397-3F2346E47369}"/>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24498461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5"/>
        <p:cNvGrpSpPr/>
        <p:nvPr/>
      </p:nvGrpSpPr>
      <p:grpSpPr>
        <a:xfrm>
          <a:off x="0" y="0"/>
          <a:ext cx="0" cy="0"/>
          <a:chOff x="0" y="0"/>
          <a:chExt cx="0" cy="0"/>
        </a:xfrm>
      </p:grpSpPr>
      <p:sp>
        <p:nvSpPr>
          <p:cNvPr id="2136" name="Google Shape;2136;p46"/>
          <p:cNvSpPr txBox="1">
            <a:spLocks noGrp="1"/>
          </p:cNvSpPr>
          <p:nvPr>
            <p:ph type="title"/>
          </p:nvPr>
        </p:nvSpPr>
        <p:spPr>
          <a:xfrm>
            <a:off x="338542" y="2148510"/>
            <a:ext cx="3124800" cy="99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Responsiveness</a:t>
            </a:r>
            <a:endParaRPr lang="en-IE" noProof="0">
              <a:solidFill>
                <a:schemeClr val="accent2"/>
              </a:solidFill>
            </a:endParaRPr>
          </a:p>
        </p:txBody>
      </p:sp>
      <p:grpSp>
        <p:nvGrpSpPr>
          <p:cNvPr id="2143" name="Google Shape;2143;p46"/>
          <p:cNvGrpSpPr/>
          <p:nvPr/>
        </p:nvGrpSpPr>
        <p:grpSpPr>
          <a:xfrm>
            <a:off x="3767396" y="721972"/>
            <a:ext cx="4236243" cy="2631948"/>
            <a:chOff x="4604981" y="1309276"/>
            <a:chExt cx="3771862" cy="2343432"/>
          </a:xfrm>
        </p:grpSpPr>
        <p:sp>
          <p:nvSpPr>
            <p:cNvPr id="2144" name="Google Shape;2144;p46"/>
            <p:cNvSpPr/>
            <p:nvPr/>
          </p:nvSpPr>
          <p:spPr>
            <a:xfrm>
              <a:off x="4739496" y="1309276"/>
              <a:ext cx="3502095" cy="2185173"/>
            </a:xfrm>
            <a:custGeom>
              <a:avLst/>
              <a:gdLst/>
              <a:ahLst/>
              <a:cxnLst/>
              <a:rect l="l" t="t" r="r" b="b"/>
              <a:pathLst>
                <a:path w="253913" h="158432" extrusionOk="0">
                  <a:moveTo>
                    <a:pt x="5615" y="0"/>
                  </a:moveTo>
                  <a:cubicBezTo>
                    <a:pt x="2464" y="0"/>
                    <a:pt x="1" y="2536"/>
                    <a:pt x="1" y="5614"/>
                  </a:cubicBezTo>
                  <a:lnTo>
                    <a:pt x="1" y="158431"/>
                  </a:lnTo>
                  <a:lnTo>
                    <a:pt x="253912" y="158431"/>
                  </a:lnTo>
                  <a:lnTo>
                    <a:pt x="253912" y="5614"/>
                  </a:lnTo>
                  <a:cubicBezTo>
                    <a:pt x="253912" y="2499"/>
                    <a:pt x="251341" y="0"/>
                    <a:pt x="248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2145" name="Google Shape;2145;p46"/>
            <p:cNvGrpSpPr/>
            <p:nvPr/>
          </p:nvGrpSpPr>
          <p:grpSpPr>
            <a:xfrm>
              <a:off x="4604981" y="1309276"/>
              <a:ext cx="3771862" cy="2343432"/>
              <a:chOff x="1056399" y="1520875"/>
              <a:chExt cx="3382836" cy="2101733"/>
            </a:xfrm>
          </p:grpSpPr>
          <p:sp>
            <p:nvSpPr>
              <p:cNvPr id="2146" name="Google Shape;2146;p46"/>
              <p:cNvSpPr/>
              <p:nvPr/>
            </p:nvSpPr>
            <p:spPr>
              <a:xfrm>
                <a:off x="1177365" y="1520875"/>
                <a:ext cx="3140904" cy="1959804"/>
              </a:xfrm>
              <a:custGeom>
                <a:avLst/>
                <a:gdLst/>
                <a:ahLst/>
                <a:cxnLst/>
                <a:rect l="l" t="t" r="r" b="b"/>
                <a:pathLst>
                  <a:path w="253913" h="158432" extrusionOk="0">
                    <a:moveTo>
                      <a:pt x="5615" y="0"/>
                    </a:moveTo>
                    <a:cubicBezTo>
                      <a:pt x="2464" y="0"/>
                      <a:pt x="1" y="2536"/>
                      <a:pt x="1" y="5614"/>
                    </a:cubicBezTo>
                    <a:lnTo>
                      <a:pt x="1" y="158431"/>
                    </a:lnTo>
                    <a:lnTo>
                      <a:pt x="253912" y="158431"/>
                    </a:lnTo>
                    <a:lnTo>
                      <a:pt x="253912" y="5614"/>
                    </a:lnTo>
                    <a:cubicBezTo>
                      <a:pt x="253912" y="2499"/>
                      <a:pt x="251341" y="0"/>
                      <a:pt x="248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47" name="Google Shape;2147;p46"/>
              <p:cNvSpPr/>
              <p:nvPr/>
            </p:nvSpPr>
            <p:spPr>
              <a:xfrm>
                <a:off x="1056399" y="3480563"/>
                <a:ext cx="3382836" cy="142045"/>
              </a:xfrm>
              <a:custGeom>
                <a:avLst/>
                <a:gdLst/>
                <a:ahLst/>
                <a:cxnLst/>
                <a:rect l="l" t="t" r="r" b="b"/>
                <a:pathLst>
                  <a:path w="273471" h="11483" extrusionOk="0">
                    <a:moveTo>
                      <a:pt x="0" y="0"/>
                    </a:moveTo>
                    <a:lnTo>
                      <a:pt x="72" y="688"/>
                    </a:lnTo>
                    <a:cubicBezTo>
                      <a:pt x="1123" y="6882"/>
                      <a:pt x="6520" y="11482"/>
                      <a:pt x="12786" y="11482"/>
                    </a:cubicBezTo>
                    <a:lnTo>
                      <a:pt x="260649" y="11482"/>
                    </a:lnTo>
                    <a:cubicBezTo>
                      <a:pt x="266951" y="11482"/>
                      <a:pt x="272312" y="6955"/>
                      <a:pt x="273326" y="688"/>
                    </a:cubicBezTo>
                    <a:lnTo>
                      <a:pt x="2734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pic>
        <p:nvPicPr>
          <p:cNvPr id="2148" name="Google Shape;2148;p46"/>
          <p:cNvPicPr preferRelativeResize="0"/>
          <p:nvPr/>
        </p:nvPicPr>
        <p:blipFill>
          <a:blip r:embed="rId3"/>
          <a:srcRect l="62" r="-752"/>
          <a:stretch/>
        </p:blipFill>
        <p:spPr>
          <a:xfrm>
            <a:off x="4036996" y="869576"/>
            <a:ext cx="3776293" cy="2267974"/>
          </a:xfrm>
          <a:prstGeom prst="rect">
            <a:avLst/>
          </a:prstGeom>
          <a:noFill/>
          <a:ln>
            <a:noFill/>
          </a:ln>
        </p:spPr>
      </p:pic>
      <p:grpSp>
        <p:nvGrpSpPr>
          <p:cNvPr id="2149" name="Google Shape;2149;p46"/>
          <p:cNvGrpSpPr/>
          <p:nvPr/>
        </p:nvGrpSpPr>
        <p:grpSpPr>
          <a:xfrm>
            <a:off x="6926945" y="1631096"/>
            <a:ext cx="1564329" cy="2935610"/>
            <a:chOff x="5598975" y="1122701"/>
            <a:chExt cx="1544303" cy="2898028"/>
          </a:xfrm>
        </p:grpSpPr>
        <p:sp>
          <p:nvSpPr>
            <p:cNvPr id="2150" name="Google Shape;2150;p46"/>
            <p:cNvSpPr/>
            <p:nvPr/>
          </p:nvSpPr>
          <p:spPr>
            <a:xfrm>
              <a:off x="5599163" y="1122701"/>
              <a:ext cx="1544115" cy="2898028"/>
            </a:xfrm>
            <a:custGeom>
              <a:avLst/>
              <a:gdLst/>
              <a:ahLst/>
              <a:cxnLst/>
              <a:rect l="l" t="t" r="r" b="b"/>
              <a:pathLst>
                <a:path w="104385" h="195912" extrusionOk="0">
                  <a:moveTo>
                    <a:pt x="2095" y="1"/>
                  </a:moveTo>
                  <a:cubicBezTo>
                    <a:pt x="904" y="1"/>
                    <a:pt x="0" y="945"/>
                    <a:pt x="0" y="2096"/>
                  </a:cubicBezTo>
                  <a:lnTo>
                    <a:pt x="0" y="193776"/>
                  </a:lnTo>
                  <a:cubicBezTo>
                    <a:pt x="0" y="194967"/>
                    <a:pt x="986" y="195912"/>
                    <a:pt x="2095" y="195912"/>
                  </a:cubicBezTo>
                  <a:lnTo>
                    <a:pt x="102290" y="195912"/>
                  </a:lnTo>
                  <a:cubicBezTo>
                    <a:pt x="103399" y="195912"/>
                    <a:pt x="104344" y="194967"/>
                    <a:pt x="104385" y="193776"/>
                  </a:cubicBezTo>
                  <a:lnTo>
                    <a:pt x="104385" y="2096"/>
                  </a:lnTo>
                  <a:cubicBezTo>
                    <a:pt x="104385" y="904"/>
                    <a:pt x="103399" y="1"/>
                    <a:pt x="102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51" name="Google Shape;2151;p46"/>
            <p:cNvSpPr/>
            <p:nvPr/>
          </p:nvSpPr>
          <p:spPr>
            <a:xfrm>
              <a:off x="5598975" y="1122701"/>
              <a:ext cx="1544115" cy="2898028"/>
            </a:xfrm>
            <a:custGeom>
              <a:avLst/>
              <a:gdLst/>
              <a:ahLst/>
              <a:cxnLst/>
              <a:rect l="l" t="t" r="r" b="b"/>
              <a:pathLst>
                <a:path w="104385" h="195912" extrusionOk="0">
                  <a:moveTo>
                    <a:pt x="2095" y="1"/>
                  </a:moveTo>
                  <a:cubicBezTo>
                    <a:pt x="904" y="1"/>
                    <a:pt x="0" y="945"/>
                    <a:pt x="0" y="2096"/>
                  </a:cubicBezTo>
                  <a:lnTo>
                    <a:pt x="0" y="193776"/>
                  </a:lnTo>
                  <a:cubicBezTo>
                    <a:pt x="0" y="194967"/>
                    <a:pt x="986" y="195912"/>
                    <a:pt x="2095" y="195912"/>
                  </a:cubicBezTo>
                  <a:lnTo>
                    <a:pt x="102290" y="195912"/>
                  </a:lnTo>
                  <a:cubicBezTo>
                    <a:pt x="103399" y="195912"/>
                    <a:pt x="104344" y="194967"/>
                    <a:pt x="104385" y="193776"/>
                  </a:cubicBezTo>
                  <a:lnTo>
                    <a:pt x="104385" y="2096"/>
                  </a:lnTo>
                  <a:cubicBezTo>
                    <a:pt x="104385" y="904"/>
                    <a:pt x="103399" y="1"/>
                    <a:pt x="102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pic>
        <p:nvPicPr>
          <p:cNvPr id="2152" name="Google Shape;2152;p46"/>
          <p:cNvPicPr preferRelativeResize="0"/>
          <p:nvPr/>
        </p:nvPicPr>
        <p:blipFill>
          <a:blip r:embed="rId4"/>
          <a:srcRect t="-727" b="8948"/>
          <a:stretch/>
        </p:blipFill>
        <p:spPr>
          <a:xfrm>
            <a:off x="6971618" y="1702463"/>
            <a:ext cx="1455337" cy="2620954"/>
          </a:xfrm>
          <a:prstGeom prst="roundRect">
            <a:avLst>
              <a:gd name="adj" fmla="val 2646"/>
            </a:avLst>
          </a:prstGeom>
          <a:noFill/>
          <a:ln>
            <a:noFill/>
          </a:ln>
        </p:spPr>
      </p:pic>
      <p:sp>
        <p:nvSpPr>
          <p:cNvPr id="2153" name="Google Shape;2153;p46"/>
          <p:cNvSpPr/>
          <p:nvPr/>
        </p:nvSpPr>
        <p:spPr>
          <a:xfrm>
            <a:off x="7626561" y="1747165"/>
            <a:ext cx="156659" cy="11"/>
          </a:xfrm>
          <a:custGeom>
            <a:avLst/>
            <a:gdLst/>
            <a:ahLst/>
            <a:cxnLst/>
            <a:rect l="l" t="t" r="r" b="b"/>
            <a:pathLst>
              <a:path w="14379" h="1" fill="none" extrusionOk="0">
                <a:moveTo>
                  <a:pt x="1" y="0"/>
                </a:moveTo>
                <a:lnTo>
                  <a:pt x="14379" y="0"/>
                </a:lnTo>
              </a:path>
            </a:pathLst>
          </a:custGeom>
          <a:solidFill>
            <a:srgbClr val="FFFCF4"/>
          </a:solidFill>
          <a:ln w="19050" cap="rnd" cmpd="sng">
            <a:solidFill>
              <a:schemeClr val="accent2"/>
            </a:solidFill>
            <a:prstDash val="solid"/>
            <a:miter lim="410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54" name="Google Shape;2154;p46"/>
          <p:cNvSpPr/>
          <p:nvPr/>
        </p:nvSpPr>
        <p:spPr>
          <a:xfrm>
            <a:off x="7581990" y="4434298"/>
            <a:ext cx="319384" cy="53235"/>
          </a:xfrm>
          <a:custGeom>
            <a:avLst/>
            <a:gdLst/>
            <a:ahLst/>
            <a:cxnLst/>
            <a:rect l="l" t="t" r="r" b="b"/>
            <a:pathLst>
              <a:path w="25882" h="4314" extrusionOk="0">
                <a:moveTo>
                  <a:pt x="2137" y="0"/>
                </a:moveTo>
                <a:cubicBezTo>
                  <a:pt x="987" y="0"/>
                  <a:pt x="1" y="945"/>
                  <a:pt x="1" y="2136"/>
                </a:cubicBezTo>
                <a:cubicBezTo>
                  <a:pt x="1" y="3328"/>
                  <a:pt x="987" y="4313"/>
                  <a:pt x="2137" y="4313"/>
                </a:cubicBezTo>
                <a:lnTo>
                  <a:pt x="23704" y="4313"/>
                </a:lnTo>
                <a:cubicBezTo>
                  <a:pt x="24895" y="4313"/>
                  <a:pt x="25881" y="3328"/>
                  <a:pt x="25881" y="2136"/>
                </a:cubicBezTo>
                <a:cubicBezTo>
                  <a:pt x="25881" y="945"/>
                  <a:pt x="24895" y="0"/>
                  <a:pt x="23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2155" name="Google Shape;2155;p46"/>
          <p:cNvGrpSpPr/>
          <p:nvPr/>
        </p:nvGrpSpPr>
        <p:grpSpPr>
          <a:xfrm>
            <a:off x="2540728" y="778314"/>
            <a:ext cx="738205" cy="738580"/>
            <a:chOff x="4205500" y="2990700"/>
            <a:chExt cx="443499" cy="443725"/>
          </a:xfrm>
        </p:grpSpPr>
        <p:sp>
          <p:nvSpPr>
            <p:cNvPr id="2156" name="Google Shape;2156;p46"/>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57" name="Google Shape;2157;p46"/>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58" name="Google Shape;2158;p46"/>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59" name="Google Shape;2159;p46"/>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2160" name="Google Shape;2160;p46"/>
            <p:cNvGrpSpPr/>
            <p:nvPr/>
          </p:nvGrpSpPr>
          <p:grpSpPr>
            <a:xfrm>
              <a:off x="4205728" y="2990700"/>
              <a:ext cx="443271" cy="443725"/>
              <a:chOff x="4205728" y="2990700"/>
              <a:chExt cx="443271" cy="443725"/>
            </a:xfrm>
          </p:grpSpPr>
          <p:sp>
            <p:nvSpPr>
              <p:cNvPr id="2161" name="Google Shape;2161;p46"/>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62" name="Google Shape;2162;p46"/>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63" name="Google Shape;2163;p46"/>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64" name="Google Shape;2164;p46"/>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65" name="Google Shape;2165;p46"/>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66" name="Google Shape;2166;p46"/>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67" name="Google Shape;2167;p46"/>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68" name="Google Shape;2168;p46"/>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2169" name="Google Shape;2169;p46"/>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70" name="Google Shape;2170;p46"/>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71" name="Google Shape;2171;p46"/>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72" name="Google Shape;2172;p46"/>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73" name="Google Shape;2173;p46"/>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74" name="Google Shape;2174;p46"/>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75" name="Google Shape;2175;p46"/>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76" name="Google Shape;2176;p46"/>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177" name="Google Shape;2177;p46"/>
          <p:cNvGrpSpPr/>
          <p:nvPr/>
        </p:nvGrpSpPr>
        <p:grpSpPr>
          <a:xfrm>
            <a:off x="4367564" y="3852454"/>
            <a:ext cx="1288270" cy="710973"/>
            <a:chOff x="3072901" y="606093"/>
            <a:chExt cx="598972" cy="330547"/>
          </a:xfrm>
        </p:grpSpPr>
        <p:sp>
          <p:nvSpPr>
            <p:cNvPr id="2178" name="Google Shape;2178;p46"/>
            <p:cNvSpPr/>
            <p:nvPr/>
          </p:nvSpPr>
          <p:spPr>
            <a:xfrm>
              <a:off x="3072901" y="606093"/>
              <a:ext cx="598972" cy="330547"/>
            </a:xfrm>
            <a:custGeom>
              <a:avLst/>
              <a:gdLst/>
              <a:ahLst/>
              <a:cxnLst/>
              <a:rect l="l" t="t" r="r" b="b"/>
              <a:pathLst>
                <a:path w="13007" h="7178" extrusionOk="0">
                  <a:moveTo>
                    <a:pt x="1" y="0"/>
                  </a:moveTo>
                  <a:lnTo>
                    <a:pt x="1" y="7159"/>
                  </a:lnTo>
                  <a:lnTo>
                    <a:pt x="1" y="7175"/>
                  </a:lnTo>
                  <a:lnTo>
                    <a:pt x="89" y="7175"/>
                  </a:lnTo>
                  <a:lnTo>
                    <a:pt x="89" y="95"/>
                  </a:lnTo>
                  <a:lnTo>
                    <a:pt x="13006" y="92"/>
                  </a:lnTo>
                  <a:lnTo>
                    <a:pt x="13006" y="0"/>
                  </a:lnTo>
                  <a:close/>
                  <a:moveTo>
                    <a:pt x="89" y="7175"/>
                  </a:moveTo>
                  <a:lnTo>
                    <a:pt x="89" y="7178"/>
                  </a:lnTo>
                  <a:lnTo>
                    <a:pt x="13006" y="7178"/>
                  </a:lnTo>
                  <a:lnTo>
                    <a:pt x="13006" y="71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79" name="Google Shape;2179;p46"/>
            <p:cNvSpPr/>
            <p:nvPr/>
          </p:nvSpPr>
          <p:spPr>
            <a:xfrm>
              <a:off x="3077690" y="610007"/>
              <a:ext cx="593124" cy="325620"/>
            </a:xfrm>
            <a:custGeom>
              <a:avLst/>
              <a:gdLst/>
              <a:ahLst/>
              <a:cxnLst/>
              <a:rect l="l" t="t" r="r" b="b"/>
              <a:pathLst>
                <a:path w="12880" h="7071" extrusionOk="0">
                  <a:moveTo>
                    <a:pt x="0" y="0"/>
                  </a:moveTo>
                  <a:cubicBezTo>
                    <a:pt x="1060" y="607"/>
                    <a:pt x="2130" y="1205"/>
                    <a:pt x="3193" y="1802"/>
                  </a:cubicBezTo>
                  <a:lnTo>
                    <a:pt x="6404" y="3579"/>
                  </a:lnTo>
                  <a:lnTo>
                    <a:pt x="9631" y="5338"/>
                  </a:lnTo>
                  <a:lnTo>
                    <a:pt x="11251" y="6209"/>
                  </a:lnTo>
                  <a:lnTo>
                    <a:pt x="12880" y="7071"/>
                  </a:lnTo>
                  <a:lnTo>
                    <a:pt x="11285" y="6165"/>
                  </a:lnTo>
                  <a:lnTo>
                    <a:pt x="9688" y="5268"/>
                  </a:lnTo>
                  <a:lnTo>
                    <a:pt x="6473" y="3491"/>
                  </a:lnTo>
                  <a:lnTo>
                    <a:pt x="3246" y="1736"/>
                  </a:lnTo>
                  <a:cubicBezTo>
                    <a:pt x="2164" y="1155"/>
                    <a:pt x="1089" y="5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80" name="Google Shape;2180;p46"/>
            <p:cNvSpPr/>
            <p:nvPr/>
          </p:nvSpPr>
          <p:spPr>
            <a:xfrm>
              <a:off x="3077828" y="610007"/>
              <a:ext cx="593170" cy="325205"/>
            </a:xfrm>
            <a:custGeom>
              <a:avLst/>
              <a:gdLst/>
              <a:ahLst/>
              <a:cxnLst/>
              <a:rect l="l" t="t" r="r" b="b"/>
              <a:pathLst>
                <a:path w="12881" h="7062" extrusionOk="0">
                  <a:moveTo>
                    <a:pt x="12880" y="0"/>
                  </a:moveTo>
                  <a:cubicBezTo>
                    <a:pt x="11795" y="573"/>
                    <a:pt x="10713" y="1155"/>
                    <a:pt x="9628" y="1730"/>
                  </a:cubicBezTo>
                  <a:lnTo>
                    <a:pt x="6401" y="3488"/>
                  </a:lnTo>
                  <a:lnTo>
                    <a:pt x="3190" y="5265"/>
                  </a:lnTo>
                  <a:lnTo>
                    <a:pt x="1589" y="6162"/>
                  </a:lnTo>
                  <a:lnTo>
                    <a:pt x="0" y="7061"/>
                  </a:lnTo>
                  <a:lnTo>
                    <a:pt x="1627" y="6203"/>
                  </a:lnTo>
                  <a:lnTo>
                    <a:pt x="3243" y="5328"/>
                  </a:lnTo>
                  <a:lnTo>
                    <a:pt x="6470" y="3570"/>
                  </a:lnTo>
                  <a:lnTo>
                    <a:pt x="9685" y="1793"/>
                  </a:lnTo>
                  <a:cubicBezTo>
                    <a:pt x="10754" y="1205"/>
                    <a:pt x="11823" y="607"/>
                    <a:pt x="1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181" name="Google Shape;2181;p46"/>
          <p:cNvGrpSpPr/>
          <p:nvPr/>
        </p:nvGrpSpPr>
        <p:grpSpPr>
          <a:xfrm>
            <a:off x="-70950" y="3497174"/>
            <a:ext cx="954738" cy="1801909"/>
            <a:chOff x="3909834" y="3583857"/>
            <a:chExt cx="650677" cy="1228044"/>
          </a:xfrm>
        </p:grpSpPr>
        <p:sp>
          <p:nvSpPr>
            <p:cNvPr id="2182" name="Google Shape;2182;p46"/>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83" name="Google Shape;2183;p46"/>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84" name="Google Shape;2184;p46"/>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2185" name="Google Shape;2185;p46"/>
            <p:cNvGrpSpPr/>
            <p:nvPr/>
          </p:nvGrpSpPr>
          <p:grpSpPr>
            <a:xfrm>
              <a:off x="3959943" y="3626229"/>
              <a:ext cx="573426" cy="768837"/>
              <a:chOff x="3959943" y="3626229"/>
              <a:chExt cx="573426" cy="768837"/>
            </a:xfrm>
          </p:grpSpPr>
          <p:sp>
            <p:nvSpPr>
              <p:cNvPr id="2186" name="Google Shape;2186;p46"/>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87" name="Google Shape;2187;p46"/>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88" name="Google Shape;2188;p46"/>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89" name="Google Shape;2189;p46"/>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90" name="Google Shape;2190;p46"/>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91" name="Google Shape;2191;p46"/>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92" name="Google Shape;2192;p46"/>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93" name="Google Shape;2193;p46"/>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94" name="Google Shape;2194;p46"/>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95" name="Google Shape;2195;p46"/>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2196" name="Google Shape;2196;p46"/>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97" name="Google Shape;2197;p46"/>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98" name="Google Shape;2198;p46"/>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 name="Google Shape;1409;p33">
            <a:extLst>
              <a:ext uri="{FF2B5EF4-FFF2-40B4-BE49-F238E27FC236}">
                <a16:creationId xmlns:a16="http://schemas.microsoft.com/office/drawing/2014/main" id="{D1CFF394-6B63-560E-2A1E-A4453EDCCABB}"/>
              </a:ext>
            </a:extLst>
          </p:cNvPr>
          <p:cNvGrpSpPr/>
          <p:nvPr/>
        </p:nvGrpSpPr>
        <p:grpSpPr>
          <a:xfrm>
            <a:off x="3842562" y="4749262"/>
            <a:ext cx="1458875" cy="23926"/>
            <a:chOff x="-2278825" y="1262800"/>
            <a:chExt cx="1458875" cy="45049"/>
          </a:xfrm>
        </p:grpSpPr>
        <p:sp>
          <p:nvSpPr>
            <p:cNvPr id="3" name="Google Shape;1410;p33">
              <a:extLst>
                <a:ext uri="{FF2B5EF4-FFF2-40B4-BE49-F238E27FC236}">
                  <a16:creationId xmlns:a16="http://schemas.microsoft.com/office/drawing/2014/main" id="{0B32A7B8-7809-2D24-2CCD-00089805EAA8}"/>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 name="Google Shape;1411;p33">
              <a:extLst>
                <a:ext uri="{FF2B5EF4-FFF2-40B4-BE49-F238E27FC236}">
                  <a16:creationId xmlns:a16="http://schemas.microsoft.com/office/drawing/2014/main" id="{8FCDDCC2-1922-E59F-3BFF-6A49DEF616EC}"/>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 name="Google Shape;1412;p33">
              <a:extLst>
                <a:ext uri="{FF2B5EF4-FFF2-40B4-BE49-F238E27FC236}">
                  <a16:creationId xmlns:a16="http://schemas.microsoft.com/office/drawing/2014/main" id="{4BC98437-AC7F-921F-145A-14B1CE02674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6" name="Google Shape;1413;p33">
              <a:extLst>
                <a:ext uri="{FF2B5EF4-FFF2-40B4-BE49-F238E27FC236}">
                  <a16:creationId xmlns:a16="http://schemas.microsoft.com/office/drawing/2014/main" id="{7F9883B4-AA16-84AE-CC1D-0983807559E6}"/>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64"/>
        <p:cNvGrpSpPr/>
        <p:nvPr/>
      </p:nvGrpSpPr>
      <p:grpSpPr>
        <a:xfrm>
          <a:off x="0" y="0"/>
          <a:ext cx="0" cy="0"/>
          <a:chOff x="0" y="0"/>
          <a:chExt cx="0" cy="0"/>
        </a:xfrm>
      </p:grpSpPr>
      <p:sp>
        <p:nvSpPr>
          <p:cNvPr id="1766" name="Google Shape;1766;p39"/>
          <p:cNvSpPr txBox="1">
            <a:spLocks noGrp="1"/>
          </p:cNvSpPr>
          <p:nvPr>
            <p:ph type="title" idx="2"/>
          </p:nvPr>
        </p:nvSpPr>
        <p:spPr>
          <a:xfrm>
            <a:off x="1068150" y="742482"/>
            <a:ext cx="4730484" cy="5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a:t>Desktop</a:t>
            </a:r>
            <a:endParaRPr lang="en-IE" noProof="0"/>
          </a:p>
        </p:txBody>
      </p:sp>
      <p:sp>
        <p:nvSpPr>
          <p:cNvPr id="1767" name="Google Shape;1767;p39"/>
          <p:cNvSpPr txBox="1">
            <a:spLocks noGrp="1"/>
          </p:cNvSpPr>
          <p:nvPr>
            <p:ph type="title" idx="3"/>
          </p:nvPr>
        </p:nvSpPr>
        <p:spPr>
          <a:xfrm>
            <a:off x="6252117" y="735044"/>
            <a:ext cx="1821630" cy="5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a:t>Mobile</a:t>
            </a:r>
            <a:endParaRPr lang="en-IE" noProof="0"/>
          </a:p>
        </p:txBody>
      </p:sp>
      <p:pic>
        <p:nvPicPr>
          <p:cNvPr id="5" name="Picture 4" descr="A screenshot of a computer&#10;&#10;AI-generated content may be incorrect.">
            <a:extLst>
              <a:ext uri="{FF2B5EF4-FFF2-40B4-BE49-F238E27FC236}">
                <a16:creationId xmlns:a16="http://schemas.microsoft.com/office/drawing/2014/main" id="{C1E75354-B272-1343-490C-4E371C6647B6}"/>
              </a:ext>
            </a:extLst>
          </p:cNvPr>
          <p:cNvPicPr>
            <a:picLocks noChangeAspect="1"/>
          </p:cNvPicPr>
          <p:nvPr/>
        </p:nvPicPr>
        <p:blipFill>
          <a:blip r:embed="rId3"/>
          <a:stretch>
            <a:fillRect/>
          </a:stretch>
        </p:blipFill>
        <p:spPr>
          <a:xfrm>
            <a:off x="1068150" y="1258247"/>
            <a:ext cx="4730484" cy="2249444"/>
          </a:xfrm>
          <a:prstGeom prst="rect">
            <a:avLst/>
          </a:prstGeom>
        </p:spPr>
      </p:pic>
      <p:pic>
        <p:nvPicPr>
          <p:cNvPr id="7" name="Picture 6" descr="A screenshot of a cell phone&#10;&#10;AI-generated content may be incorrect.">
            <a:extLst>
              <a:ext uri="{FF2B5EF4-FFF2-40B4-BE49-F238E27FC236}">
                <a16:creationId xmlns:a16="http://schemas.microsoft.com/office/drawing/2014/main" id="{EC1E1955-5CF4-1CB9-83C8-0BFBCCD3C027}"/>
              </a:ext>
            </a:extLst>
          </p:cNvPr>
          <p:cNvPicPr>
            <a:picLocks noChangeAspect="1"/>
          </p:cNvPicPr>
          <p:nvPr/>
        </p:nvPicPr>
        <p:blipFill>
          <a:blip r:embed="rId4"/>
          <a:stretch>
            <a:fillRect/>
          </a:stretch>
        </p:blipFill>
        <p:spPr>
          <a:xfrm>
            <a:off x="6252117" y="1258244"/>
            <a:ext cx="1821630" cy="3375513"/>
          </a:xfrm>
          <a:prstGeom prst="rect">
            <a:avLst/>
          </a:prstGeom>
        </p:spPr>
      </p:pic>
      <p:sp>
        <p:nvSpPr>
          <p:cNvPr id="10" name="Arrow: Bent 9">
            <a:extLst>
              <a:ext uri="{FF2B5EF4-FFF2-40B4-BE49-F238E27FC236}">
                <a16:creationId xmlns:a16="http://schemas.microsoft.com/office/drawing/2014/main" id="{BF172732-38FB-A57E-78AA-DF33A7D011F1}"/>
              </a:ext>
            </a:extLst>
          </p:cNvPr>
          <p:cNvSpPr/>
          <p:nvPr/>
        </p:nvSpPr>
        <p:spPr>
          <a:xfrm flipV="1">
            <a:off x="4222595" y="3553521"/>
            <a:ext cx="1821630" cy="602166"/>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nvGrpSpPr>
          <p:cNvPr id="2" name="Google Shape;1432;p34">
            <a:extLst>
              <a:ext uri="{FF2B5EF4-FFF2-40B4-BE49-F238E27FC236}">
                <a16:creationId xmlns:a16="http://schemas.microsoft.com/office/drawing/2014/main" id="{66AD5B3E-7E6B-DD81-1C60-D6BF29466395}"/>
              </a:ext>
            </a:extLst>
          </p:cNvPr>
          <p:cNvGrpSpPr/>
          <p:nvPr/>
        </p:nvGrpSpPr>
        <p:grpSpPr>
          <a:xfrm>
            <a:off x="3844800" y="4756477"/>
            <a:ext cx="1458875" cy="23926"/>
            <a:chOff x="-2278825" y="1262800"/>
            <a:chExt cx="1458875" cy="45049"/>
          </a:xfrm>
        </p:grpSpPr>
        <p:sp>
          <p:nvSpPr>
            <p:cNvPr id="3" name="Google Shape;1433;p34">
              <a:extLst>
                <a:ext uri="{FF2B5EF4-FFF2-40B4-BE49-F238E27FC236}">
                  <a16:creationId xmlns:a16="http://schemas.microsoft.com/office/drawing/2014/main" id="{C1E3FA73-69CA-3F83-A5B5-D5658648E709}"/>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 name="Google Shape;1434;p34">
              <a:extLst>
                <a:ext uri="{FF2B5EF4-FFF2-40B4-BE49-F238E27FC236}">
                  <a16:creationId xmlns:a16="http://schemas.microsoft.com/office/drawing/2014/main" id="{7F098131-7002-E510-340C-AFF68178DC6F}"/>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6" name="Google Shape;1435;p34">
              <a:extLst>
                <a:ext uri="{FF2B5EF4-FFF2-40B4-BE49-F238E27FC236}">
                  <a16:creationId xmlns:a16="http://schemas.microsoft.com/office/drawing/2014/main" id="{8CC7BB91-C26B-67A7-0F15-88D86CBDE819}"/>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8" name="Google Shape;1436;p34">
              <a:extLst>
                <a:ext uri="{FF2B5EF4-FFF2-40B4-BE49-F238E27FC236}">
                  <a16:creationId xmlns:a16="http://schemas.microsoft.com/office/drawing/2014/main" id="{48676AC4-348A-B10C-86A7-A0A860B0547F}"/>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64">
          <a:extLst>
            <a:ext uri="{FF2B5EF4-FFF2-40B4-BE49-F238E27FC236}">
              <a16:creationId xmlns:a16="http://schemas.microsoft.com/office/drawing/2014/main" id="{AD4C8EC7-8B93-8372-368F-423641785339}"/>
            </a:ext>
          </a:extLst>
        </p:cNvPr>
        <p:cNvGrpSpPr/>
        <p:nvPr/>
      </p:nvGrpSpPr>
      <p:grpSpPr>
        <a:xfrm>
          <a:off x="0" y="0"/>
          <a:ext cx="0" cy="0"/>
          <a:chOff x="0" y="0"/>
          <a:chExt cx="0" cy="0"/>
        </a:xfrm>
      </p:grpSpPr>
      <p:pic>
        <p:nvPicPr>
          <p:cNvPr id="12" name="Picture 11" descr="A screenshot of a computer&#10;&#10;AI-generated content may be incorrect.">
            <a:extLst>
              <a:ext uri="{FF2B5EF4-FFF2-40B4-BE49-F238E27FC236}">
                <a16:creationId xmlns:a16="http://schemas.microsoft.com/office/drawing/2014/main" id="{6D63EC9C-3F73-1411-C290-228803625055}"/>
              </a:ext>
            </a:extLst>
          </p:cNvPr>
          <p:cNvPicPr>
            <a:picLocks noChangeAspect="1"/>
          </p:cNvPicPr>
          <p:nvPr/>
        </p:nvPicPr>
        <p:blipFill>
          <a:blip r:embed="rId3"/>
          <a:stretch>
            <a:fillRect/>
          </a:stretch>
        </p:blipFill>
        <p:spPr>
          <a:xfrm>
            <a:off x="3612476" y="972343"/>
            <a:ext cx="4553472" cy="3198814"/>
          </a:xfrm>
          <a:prstGeom prst="rect">
            <a:avLst/>
          </a:prstGeom>
        </p:spPr>
      </p:pic>
      <p:pic>
        <p:nvPicPr>
          <p:cNvPr id="9" name="Picture 8" descr="A screenshot of a cell phone&#10;&#10;AI-generated content may be incorrect.">
            <a:extLst>
              <a:ext uri="{FF2B5EF4-FFF2-40B4-BE49-F238E27FC236}">
                <a16:creationId xmlns:a16="http://schemas.microsoft.com/office/drawing/2014/main" id="{5E7AF1BB-26DB-53B6-E131-B4FBA0386270}"/>
              </a:ext>
            </a:extLst>
          </p:cNvPr>
          <p:cNvPicPr>
            <a:picLocks noChangeAspect="1"/>
          </p:cNvPicPr>
          <p:nvPr/>
        </p:nvPicPr>
        <p:blipFill>
          <a:blip r:embed="rId4"/>
          <a:stretch>
            <a:fillRect/>
          </a:stretch>
        </p:blipFill>
        <p:spPr>
          <a:xfrm>
            <a:off x="1060545" y="592601"/>
            <a:ext cx="2151007" cy="3958297"/>
          </a:xfrm>
          <a:prstGeom prst="rect">
            <a:avLst/>
          </a:prstGeom>
        </p:spPr>
      </p:pic>
    </p:spTree>
    <p:extLst>
      <p:ext uri="{BB962C8B-B14F-4D97-AF65-F5344CB8AC3E}">
        <p14:creationId xmlns:p14="http://schemas.microsoft.com/office/powerpoint/2010/main" val="2337301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74CBAFC0-3B4F-1FFE-E0C1-D3EB7C2F7753}"/>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730A65C1-2B9A-7723-8FED-0655D01274A1}"/>
              </a:ext>
            </a:extLst>
          </p:cNvPr>
          <p:cNvSpPr txBox="1">
            <a:spLocks noGrp="1"/>
          </p:cNvSpPr>
          <p:nvPr>
            <p:ph type="title"/>
          </p:nvPr>
        </p:nvSpPr>
        <p:spPr>
          <a:xfrm>
            <a:off x="724050" y="2356624"/>
            <a:ext cx="4781550" cy="2136398"/>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Testing, Optimisation &amp; Deployment</a:t>
            </a:r>
            <a:endParaRPr lang="en-IE" noProof="0"/>
          </a:p>
        </p:txBody>
      </p:sp>
      <p:sp>
        <p:nvSpPr>
          <p:cNvPr id="1266" name="Google Shape;1266;p31">
            <a:extLst>
              <a:ext uri="{FF2B5EF4-FFF2-40B4-BE49-F238E27FC236}">
                <a16:creationId xmlns:a16="http://schemas.microsoft.com/office/drawing/2014/main" id="{4BF03AF3-8B4E-BDC7-445D-6331979852CF}"/>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06</a:t>
            </a:r>
          </a:p>
        </p:txBody>
      </p:sp>
      <p:grpSp>
        <p:nvGrpSpPr>
          <p:cNvPr id="1268" name="Google Shape;1268;p31">
            <a:extLst>
              <a:ext uri="{FF2B5EF4-FFF2-40B4-BE49-F238E27FC236}">
                <a16:creationId xmlns:a16="http://schemas.microsoft.com/office/drawing/2014/main" id="{51C699DC-F987-E26B-E193-DE8DECC9BD08}"/>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3391131A-FA19-40CF-02E6-01850CE75708}"/>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0" name="Google Shape;1270;p31">
              <a:extLst>
                <a:ext uri="{FF2B5EF4-FFF2-40B4-BE49-F238E27FC236}">
                  <a16:creationId xmlns:a16="http://schemas.microsoft.com/office/drawing/2014/main" id="{766D896E-1B75-120D-CC46-75ABADACFA5E}"/>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1" name="Google Shape;1271;p31">
              <a:extLst>
                <a:ext uri="{FF2B5EF4-FFF2-40B4-BE49-F238E27FC236}">
                  <a16:creationId xmlns:a16="http://schemas.microsoft.com/office/drawing/2014/main" id="{76FB5379-3CBD-7FC8-6108-17F01B682828}"/>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72" name="Google Shape;1272;p31">
              <a:extLst>
                <a:ext uri="{FF2B5EF4-FFF2-40B4-BE49-F238E27FC236}">
                  <a16:creationId xmlns:a16="http://schemas.microsoft.com/office/drawing/2014/main" id="{AE2EA7C6-07A9-AF28-DE70-C3943FDD0C9E}"/>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DDD3B163-249B-E99F-6900-2BC5F825E917}"/>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4" name="Google Shape;1274;p31">
                <a:extLst>
                  <a:ext uri="{FF2B5EF4-FFF2-40B4-BE49-F238E27FC236}">
                    <a16:creationId xmlns:a16="http://schemas.microsoft.com/office/drawing/2014/main" id="{6D269C4A-C51B-9924-0C01-AE5F97B5158E}"/>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5" name="Google Shape;1275;p31">
                <a:extLst>
                  <a:ext uri="{FF2B5EF4-FFF2-40B4-BE49-F238E27FC236}">
                    <a16:creationId xmlns:a16="http://schemas.microsoft.com/office/drawing/2014/main" id="{39E82BC1-BC3C-0BD1-A7A5-3E32AFD49C67}"/>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6" name="Google Shape;1276;p31">
                <a:extLst>
                  <a:ext uri="{FF2B5EF4-FFF2-40B4-BE49-F238E27FC236}">
                    <a16:creationId xmlns:a16="http://schemas.microsoft.com/office/drawing/2014/main" id="{4236D03A-1B56-B505-7EB3-E0C855EF760D}"/>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7" name="Google Shape;1277;p31">
                <a:extLst>
                  <a:ext uri="{FF2B5EF4-FFF2-40B4-BE49-F238E27FC236}">
                    <a16:creationId xmlns:a16="http://schemas.microsoft.com/office/drawing/2014/main" id="{9208B0A9-9E66-EE2D-70B2-F69FE7ED091B}"/>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8" name="Google Shape;1278;p31">
                <a:extLst>
                  <a:ext uri="{FF2B5EF4-FFF2-40B4-BE49-F238E27FC236}">
                    <a16:creationId xmlns:a16="http://schemas.microsoft.com/office/drawing/2014/main" id="{AA8E2884-6D3C-2F87-F6C7-63305FF8B34A}"/>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9" name="Google Shape;1279;p31">
                <a:extLst>
                  <a:ext uri="{FF2B5EF4-FFF2-40B4-BE49-F238E27FC236}">
                    <a16:creationId xmlns:a16="http://schemas.microsoft.com/office/drawing/2014/main" id="{DB35013B-AA5F-51EB-5DDE-62313F9BBD2A}"/>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0" name="Google Shape;1280;p31">
                <a:extLst>
                  <a:ext uri="{FF2B5EF4-FFF2-40B4-BE49-F238E27FC236}">
                    <a16:creationId xmlns:a16="http://schemas.microsoft.com/office/drawing/2014/main" id="{C8EB83DB-9A39-B9E1-C544-775B82C41C3D}"/>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1" name="Google Shape;1281;p31">
                <a:extLst>
                  <a:ext uri="{FF2B5EF4-FFF2-40B4-BE49-F238E27FC236}">
                    <a16:creationId xmlns:a16="http://schemas.microsoft.com/office/drawing/2014/main" id="{A15FA22F-EE9C-A3CD-E5AB-A02BD0BAAE3B}"/>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2" name="Google Shape;1282;p31">
                <a:extLst>
                  <a:ext uri="{FF2B5EF4-FFF2-40B4-BE49-F238E27FC236}">
                    <a16:creationId xmlns:a16="http://schemas.microsoft.com/office/drawing/2014/main" id="{92925B2F-0005-2C7D-690F-BE8E8E431C4D}"/>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283" name="Google Shape;1283;p31">
              <a:extLst>
                <a:ext uri="{FF2B5EF4-FFF2-40B4-BE49-F238E27FC236}">
                  <a16:creationId xmlns:a16="http://schemas.microsoft.com/office/drawing/2014/main" id="{49761320-D109-85FA-B4F6-6B9EDA9BAA1F}"/>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4" name="Google Shape;1284;p31">
              <a:extLst>
                <a:ext uri="{FF2B5EF4-FFF2-40B4-BE49-F238E27FC236}">
                  <a16:creationId xmlns:a16="http://schemas.microsoft.com/office/drawing/2014/main" id="{0D620F07-0111-CC40-47F2-850FAAF6E839}"/>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5" name="Google Shape;1285;p31">
              <a:extLst>
                <a:ext uri="{FF2B5EF4-FFF2-40B4-BE49-F238E27FC236}">
                  <a16:creationId xmlns:a16="http://schemas.microsoft.com/office/drawing/2014/main" id="{17AD92CB-7004-D2B0-439A-43F81A93CF9F}"/>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pic>
        <p:nvPicPr>
          <p:cNvPr id="1291" name="Google Shape;1291;p31">
            <a:extLst>
              <a:ext uri="{FF2B5EF4-FFF2-40B4-BE49-F238E27FC236}">
                <a16:creationId xmlns:a16="http://schemas.microsoft.com/office/drawing/2014/main" id="{D8D7FB9D-F77C-9338-04F4-0FC262210E6B}"/>
              </a:ext>
            </a:extLst>
          </p:cNvPr>
          <p:cNvPicPr preferRelativeResize="0">
            <a:picLocks noGrp="1"/>
          </p:cNvPicPr>
          <p:nvPr>
            <p:ph type="pic" idx="3"/>
          </p:nvPr>
        </p:nvPicPr>
        <p:blipFill>
          <a:blip r:embed="rId3"/>
          <a:srcRect l="37509" t="-221" r="16899" b="221"/>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77190AF7-B0DE-354D-F87B-45902E2A5E23}"/>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DFF568C8-7A03-E15C-113E-958199C1FDE6}"/>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4" name="Google Shape;1294;p31">
              <a:extLst>
                <a:ext uri="{FF2B5EF4-FFF2-40B4-BE49-F238E27FC236}">
                  <a16:creationId xmlns:a16="http://schemas.microsoft.com/office/drawing/2014/main" id="{9B124213-354B-4DE2-7E35-414AF71BFEAD}"/>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5" name="Google Shape;1295;p31">
              <a:extLst>
                <a:ext uri="{FF2B5EF4-FFF2-40B4-BE49-F238E27FC236}">
                  <a16:creationId xmlns:a16="http://schemas.microsoft.com/office/drawing/2014/main" id="{45776B8B-88B4-057C-18C2-5E8D8D0E0BEA}"/>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6" name="Google Shape;1296;p31">
              <a:extLst>
                <a:ext uri="{FF2B5EF4-FFF2-40B4-BE49-F238E27FC236}">
                  <a16:creationId xmlns:a16="http://schemas.microsoft.com/office/drawing/2014/main" id="{08B83270-55B5-8141-02B0-056D37D975D4}"/>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 name="Google Shape;2087;p44">
            <a:extLst>
              <a:ext uri="{FF2B5EF4-FFF2-40B4-BE49-F238E27FC236}">
                <a16:creationId xmlns:a16="http://schemas.microsoft.com/office/drawing/2014/main" id="{7DA4F92B-DBA5-D5A3-F432-FAF6FE98696B}"/>
              </a:ext>
            </a:extLst>
          </p:cNvPr>
          <p:cNvGrpSpPr/>
          <p:nvPr/>
        </p:nvGrpSpPr>
        <p:grpSpPr>
          <a:xfrm>
            <a:off x="3842562" y="4756477"/>
            <a:ext cx="1458875" cy="23926"/>
            <a:chOff x="-2278825" y="1262800"/>
            <a:chExt cx="1458875" cy="45049"/>
          </a:xfrm>
        </p:grpSpPr>
        <p:sp>
          <p:nvSpPr>
            <p:cNvPr id="3" name="Google Shape;2088;p44">
              <a:extLst>
                <a:ext uri="{FF2B5EF4-FFF2-40B4-BE49-F238E27FC236}">
                  <a16:creationId xmlns:a16="http://schemas.microsoft.com/office/drawing/2014/main" id="{447C79D3-C0D6-992E-8D5C-2B1D43419BF3}"/>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 name="Google Shape;2089;p44">
              <a:extLst>
                <a:ext uri="{FF2B5EF4-FFF2-40B4-BE49-F238E27FC236}">
                  <a16:creationId xmlns:a16="http://schemas.microsoft.com/office/drawing/2014/main" id="{2CB2BE9B-E52D-B604-A764-5ADAAD5A3D55}"/>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 name="Google Shape;2090;p44">
              <a:extLst>
                <a:ext uri="{FF2B5EF4-FFF2-40B4-BE49-F238E27FC236}">
                  <a16:creationId xmlns:a16="http://schemas.microsoft.com/office/drawing/2014/main" id="{CE6A2706-EA9E-743D-50FD-6D7EA08E9D3D}"/>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6" name="Google Shape;2091;p44">
              <a:extLst>
                <a:ext uri="{FF2B5EF4-FFF2-40B4-BE49-F238E27FC236}">
                  <a16:creationId xmlns:a16="http://schemas.microsoft.com/office/drawing/2014/main" id="{AED0FFAA-9017-2521-79D6-C0C1486A6CA1}"/>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2440303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85"/>
        <p:cNvGrpSpPr/>
        <p:nvPr/>
      </p:nvGrpSpPr>
      <p:grpSpPr>
        <a:xfrm>
          <a:off x="0" y="0"/>
          <a:ext cx="0" cy="0"/>
          <a:chOff x="0" y="0"/>
          <a:chExt cx="0" cy="0"/>
        </a:xfrm>
      </p:grpSpPr>
      <p:sp>
        <p:nvSpPr>
          <p:cNvPr id="2086" name="Google Shape;2086;p44"/>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Testing</a:t>
            </a:r>
            <a:endParaRPr lang="en-IE" noProof="0">
              <a:solidFill>
                <a:schemeClr val="accent2"/>
              </a:solidFill>
            </a:endParaRPr>
          </a:p>
        </p:txBody>
      </p:sp>
      <p:cxnSp>
        <p:nvCxnSpPr>
          <p:cNvPr id="2092" name="Google Shape;2092;p44"/>
          <p:cNvCxnSpPr>
            <a:stCxn id="2093" idx="3"/>
            <a:endCxn id="2094" idx="1"/>
          </p:cNvCxnSpPr>
          <p:nvPr/>
        </p:nvCxnSpPr>
        <p:spPr>
          <a:xfrm>
            <a:off x="2277250" y="2683238"/>
            <a:ext cx="744900" cy="0"/>
          </a:xfrm>
          <a:prstGeom prst="straightConnector1">
            <a:avLst/>
          </a:prstGeom>
          <a:noFill/>
          <a:ln w="9525" cap="flat" cmpd="sng">
            <a:solidFill>
              <a:schemeClr val="accent1"/>
            </a:solidFill>
            <a:prstDash val="solid"/>
            <a:round/>
            <a:headEnd type="none" w="med" len="med"/>
            <a:tailEnd type="triangle" w="med" len="med"/>
          </a:ln>
        </p:spPr>
      </p:cxnSp>
      <p:cxnSp>
        <p:nvCxnSpPr>
          <p:cNvPr id="2095" name="Google Shape;2095;p44"/>
          <p:cNvCxnSpPr>
            <a:stCxn id="2094" idx="3"/>
            <a:endCxn id="2096" idx="1"/>
          </p:cNvCxnSpPr>
          <p:nvPr/>
        </p:nvCxnSpPr>
        <p:spPr>
          <a:xfrm>
            <a:off x="4182292" y="2683238"/>
            <a:ext cx="791100" cy="0"/>
          </a:xfrm>
          <a:prstGeom prst="straightConnector1">
            <a:avLst/>
          </a:prstGeom>
          <a:noFill/>
          <a:ln w="9525" cap="flat" cmpd="sng">
            <a:solidFill>
              <a:schemeClr val="accent1"/>
            </a:solidFill>
            <a:prstDash val="solid"/>
            <a:round/>
            <a:headEnd type="none" w="med" len="med"/>
            <a:tailEnd type="triangle" w="med" len="med"/>
          </a:ln>
        </p:spPr>
      </p:cxnSp>
      <p:cxnSp>
        <p:nvCxnSpPr>
          <p:cNvPr id="2097" name="Google Shape;2097;p44"/>
          <p:cNvCxnSpPr>
            <a:stCxn id="2096" idx="3"/>
            <a:endCxn id="2098" idx="1"/>
          </p:cNvCxnSpPr>
          <p:nvPr/>
        </p:nvCxnSpPr>
        <p:spPr>
          <a:xfrm>
            <a:off x="6133533" y="2683238"/>
            <a:ext cx="791100" cy="0"/>
          </a:xfrm>
          <a:prstGeom prst="straightConnector1">
            <a:avLst/>
          </a:prstGeom>
          <a:noFill/>
          <a:ln w="9525" cap="flat" cmpd="sng">
            <a:solidFill>
              <a:schemeClr val="accent1"/>
            </a:solidFill>
            <a:prstDash val="solid"/>
            <a:round/>
            <a:headEnd type="none" w="med" len="med"/>
            <a:tailEnd type="triangle" w="med" len="med"/>
          </a:ln>
        </p:spPr>
      </p:cxnSp>
      <p:sp>
        <p:nvSpPr>
          <p:cNvPr id="2100" name="Google Shape;2100;p44"/>
          <p:cNvSpPr txBox="1"/>
          <p:nvPr/>
        </p:nvSpPr>
        <p:spPr>
          <a:xfrm>
            <a:off x="6489151" y="3702219"/>
            <a:ext cx="1930800" cy="694800"/>
          </a:xfrm>
          <a:prstGeom prst="rect">
            <a:avLst/>
          </a:prstGeom>
          <a:noFill/>
          <a:ln>
            <a:noFill/>
          </a:ln>
        </p:spPr>
        <p:txBody>
          <a:bodyPr spcFirstLastPara="1" wrap="square" lIns="91425" tIns="0" rIns="91425" bIns="0" anchor="t" anchorCtr="0">
            <a:noAutofit/>
          </a:bodyPr>
          <a:lstStyle/>
          <a:p>
            <a:pPr marL="0" lvl="0" indent="0" algn="ctr" rtl="0">
              <a:lnSpc>
                <a:spcPct val="100000"/>
              </a:lnSpc>
              <a:spcBef>
                <a:spcPts val="0"/>
              </a:spcBef>
              <a:spcAft>
                <a:spcPts val="1200"/>
              </a:spcAft>
              <a:buNone/>
            </a:pPr>
            <a:r>
              <a:rPr lang="en-GB" sz="1200" noProof="0">
                <a:solidFill>
                  <a:schemeClr val="dk1"/>
                </a:solidFill>
                <a:latin typeface="Open Sans"/>
                <a:ea typeface="Open Sans"/>
                <a:cs typeface="Open Sans"/>
                <a:sym typeface="Open Sans"/>
              </a:rPr>
              <a:t>Didn't include extra images that were shown in the wireframes </a:t>
            </a:r>
            <a:endParaRPr lang="en-IE" sz="1200" noProof="0">
              <a:solidFill>
                <a:schemeClr val="dk1"/>
              </a:solidFill>
              <a:latin typeface="Open Sans"/>
              <a:ea typeface="Open Sans"/>
              <a:cs typeface="Open Sans"/>
              <a:sym typeface="Open Sans"/>
            </a:endParaRPr>
          </a:p>
        </p:txBody>
      </p:sp>
      <p:sp>
        <p:nvSpPr>
          <p:cNvPr id="2098" name="Google Shape;2098;p44"/>
          <p:cNvSpPr txBox="1"/>
          <p:nvPr/>
        </p:nvSpPr>
        <p:spPr>
          <a:xfrm>
            <a:off x="6924675" y="2185688"/>
            <a:ext cx="1160100" cy="9951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15000"/>
              </a:lnSpc>
              <a:spcBef>
                <a:spcPts val="0"/>
              </a:spcBef>
              <a:spcAft>
                <a:spcPts val="1200"/>
              </a:spcAft>
              <a:buNone/>
            </a:pPr>
            <a:r>
              <a:rPr lang="en-IE" sz="5400" i="1" noProof="0">
                <a:solidFill>
                  <a:schemeClr val="accent1"/>
                </a:solidFill>
                <a:latin typeface="Figtree Black"/>
                <a:ea typeface="Figtree Black"/>
                <a:cs typeface="Figtree Black"/>
                <a:sym typeface="Figtree Black"/>
              </a:rPr>
              <a:t>04</a:t>
            </a:r>
          </a:p>
        </p:txBody>
      </p:sp>
      <p:sp>
        <p:nvSpPr>
          <p:cNvPr id="2102" name="Google Shape;2102;p44"/>
          <p:cNvSpPr txBox="1"/>
          <p:nvPr/>
        </p:nvSpPr>
        <p:spPr>
          <a:xfrm>
            <a:off x="4570034" y="3702219"/>
            <a:ext cx="1930800" cy="694800"/>
          </a:xfrm>
          <a:prstGeom prst="rect">
            <a:avLst/>
          </a:prstGeom>
          <a:noFill/>
          <a:ln>
            <a:noFill/>
          </a:ln>
        </p:spPr>
        <p:txBody>
          <a:bodyPr spcFirstLastPara="1" wrap="square" lIns="91425" tIns="0" rIns="91425" bIns="0" anchor="t" anchorCtr="0">
            <a:noAutofit/>
          </a:bodyPr>
          <a:lstStyle/>
          <a:p>
            <a:pPr marL="0" lvl="0" indent="0" algn="ctr" rtl="0">
              <a:lnSpc>
                <a:spcPct val="100000"/>
              </a:lnSpc>
              <a:spcBef>
                <a:spcPts val="0"/>
              </a:spcBef>
              <a:spcAft>
                <a:spcPts val="1200"/>
              </a:spcAft>
              <a:buNone/>
            </a:pPr>
            <a:r>
              <a:rPr lang="en-GB" sz="1200" noProof="0">
                <a:solidFill>
                  <a:schemeClr val="dk1"/>
                </a:solidFill>
                <a:latin typeface="Open Sans"/>
                <a:ea typeface="Open Sans"/>
                <a:cs typeface="Open Sans"/>
                <a:sym typeface="Open Sans"/>
              </a:rPr>
              <a:t>Changed the overall visual for consistency </a:t>
            </a:r>
            <a:endParaRPr lang="en-IE" sz="1200" noProof="0">
              <a:solidFill>
                <a:schemeClr val="dk1"/>
              </a:solidFill>
              <a:latin typeface="Open Sans"/>
              <a:ea typeface="Open Sans"/>
              <a:cs typeface="Open Sans"/>
              <a:sym typeface="Open Sans"/>
            </a:endParaRPr>
          </a:p>
        </p:txBody>
      </p:sp>
      <p:sp>
        <p:nvSpPr>
          <p:cNvPr id="2096" name="Google Shape;2096;p44"/>
          <p:cNvSpPr txBox="1"/>
          <p:nvPr/>
        </p:nvSpPr>
        <p:spPr>
          <a:xfrm>
            <a:off x="4973433" y="2185688"/>
            <a:ext cx="1160100" cy="9951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15000"/>
              </a:lnSpc>
              <a:spcBef>
                <a:spcPts val="0"/>
              </a:spcBef>
              <a:spcAft>
                <a:spcPts val="1200"/>
              </a:spcAft>
              <a:buNone/>
            </a:pPr>
            <a:r>
              <a:rPr lang="en-IE" sz="5400" i="1" noProof="0">
                <a:solidFill>
                  <a:schemeClr val="accent1"/>
                </a:solidFill>
                <a:latin typeface="Figtree Black"/>
                <a:ea typeface="Figtree Black"/>
                <a:cs typeface="Figtree Black"/>
                <a:sym typeface="Figtree Black"/>
              </a:rPr>
              <a:t>03</a:t>
            </a:r>
          </a:p>
        </p:txBody>
      </p:sp>
      <p:sp>
        <p:nvSpPr>
          <p:cNvPr id="2104" name="Google Shape;2104;p44"/>
          <p:cNvSpPr txBox="1"/>
          <p:nvPr/>
        </p:nvSpPr>
        <p:spPr>
          <a:xfrm>
            <a:off x="2650917" y="3702219"/>
            <a:ext cx="1930800" cy="694800"/>
          </a:xfrm>
          <a:prstGeom prst="rect">
            <a:avLst/>
          </a:prstGeom>
          <a:noFill/>
          <a:ln>
            <a:noFill/>
          </a:ln>
        </p:spPr>
        <p:txBody>
          <a:bodyPr spcFirstLastPara="1" wrap="square" lIns="91425" tIns="0" rIns="91425" bIns="0" anchor="t" anchorCtr="0">
            <a:noAutofit/>
          </a:bodyPr>
          <a:lstStyle/>
          <a:p>
            <a:pPr marL="0" lvl="0" indent="0" algn="ctr" rtl="0">
              <a:lnSpc>
                <a:spcPct val="100000"/>
              </a:lnSpc>
              <a:spcBef>
                <a:spcPts val="0"/>
              </a:spcBef>
              <a:spcAft>
                <a:spcPts val="1200"/>
              </a:spcAft>
              <a:buNone/>
            </a:pPr>
            <a:r>
              <a:rPr lang="en-GB" sz="1200" noProof="0">
                <a:solidFill>
                  <a:schemeClr val="dk1"/>
                </a:solidFill>
                <a:latin typeface="Open Sans"/>
                <a:ea typeface="Open Sans"/>
                <a:cs typeface="Open Sans"/>
                <a:sym typeface="Open Sans"/>
              </a:rPr>
              <a:t>Making a nav bar for the modules </a:t>
            </a:r>
            <a:endParaRPr lang="en-IE" sz="1200" noProof="0">
              <a:solidFill>
                <a:schemeClr val="dk1"/>
              </a:solidFill>
              <a:latin typeface="Open Sans"/>
              <a:ea typeface="Open Sans"/>
              <a:cs typeface="Open Sans"/>
              <a:sym typeface="Open Sans"/>
            </a:endParaRPr>
          </a:p>
        </p:txBody>
      </p:sp>
      <p:sp>
        <p:nvSpPr>
          <p:cNvPr id="2094" name="Google Shape;2094;p44"/>
          <p:cNvSpPr txBox="1"/>
          <p:nvPr/>
        </p:nvSpPr>
        <p:spPr>
          <a:xfrm>
            <a:off x="3022192" y="2185688"/>
            <a:ext cx="1160100" cy="9951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15000"/>
              </a:lnSpc>
              <a:spcBef>
                <a:spcPts val="0"/>
              </a:spcBef>
              <a:spcAft>
                <a:spcPts val="1200"/>
              </a:spcAft>
              <a:buNone/>
            </a:pPr>
            <a:r>
              <a:rPr lang="en-IE" sz="5400" i="1" noProof="0">
                <a:solidFill>
                  <a:schemeClr val="accent1"/>
                </a:solidFill>
                <a:latin typeface="Figtree Black"/>
                <a:ea typeface="Figtree Black"/>
                <a:cs typeface="Figtree Black"/>
                <a:sym typeface="Figtree Black"/>
              </a:rPr>
              <a:t>02</a:t>
            </a:r>
          </a:p>
        </p:txBody>
      </p:sp>
      <p:sp>
        <p:nvSpPr>
          <p:cNvPr id="2106" name="Google Shape;2106;p44"/>
          <p:cNvSpPr txBox="1"/>
          <p:nvPr/>
        </p:nvSpPr>
        <p:spPr>
          <a:xfrm>
            <a:off x="731800" y="3702219"/>
            <a:ext cx="1930800" cy="694800"/>
          </a:xfrm>
          <a:prstGeom prst="rect">
            <a:avLst/>
          </a:prstGeom>
          <a:noFill/>
          <a:ln>
            <a:noFill/>
          </a:ln>
        </p:spPr>
        <p:txBody>
          <a:bodyPr spcFirstLastPara="1" wrap="square" lIns="91425" tIns="0" rIns="91425" bIns="0" anchor="t" anchorCtr="0">
            <a:noAutofit/>
          </a:bodyPr>
          <a:lstStyle/>
          <a:p>
            <a:pPr marL="0" lvl="0" indent="0" algn="ctr" rtl="0">
              <a:lnSpc>
                <a:spcPct val="100000"/>
              </a:lnSpc>
              <a:spcBef>
                <a:spcPts val="0"/>
              </a:spcBef>
              <a:spcAft>
                <a:spcPts val="1200"/>
              </a:spcAft>
              <a:buNone/>
            </a:pPr>
            <a:r>
              <a:rPr lang="en-GB" sz="1200" noProof="0">
                <a:solidFill>
                  <a:schemeClr val="dk1"/>
                </a:solidFill>
                <a:latin typeface="Open Sans"/>
                <a:ea typeface="Open Sans"/>
                <a:cs typeface="Open Sans"/>
                <a:sym typeface="Open Sans"/>
              </a:rPr>
              <a:t>Using buttons instead of cards </a:t>
            </a:r>
            <a:endParaRPr lang="en-IE" sz="1200" noProof="0">
              <a:solidFill>
                <a:schemeClr val="dk1"/>
              </a:solidFill>
              <a:latin typeface="Open Sans"/>
              <a:ea typeface="Open Sans"/>
              <a:cs typeface="Open Sans"/>
              <a:sym typeface="Open Sans"/>
            </a:endParaRPr>
          </a:p>
        </p:txBody>
      </p:sp>
      <p:sp>
        <p:nvSpPr>
          <p:cNvPr id="2093" name="Google Shape;2093;p44"/>
          <p:cNvSpPr txBox="1"/>
          <p:nvPr/>
        </p:nvSpPr>
        <p:spPr>
          <a:xfrm>
            <a:off x="1117150" y="2185688"/>
            <a:ext cx="1160100" cy="995100"/>
          </a:xfrm>
          <a:prstGeom prst="rect">
            <a:avLst/>
          </a:prstGeom>
          <a:no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15000"/>
              </a:lnSpc>
              <a:spcBef>
                <a:spcPts val="0"/>
              </a:spcBef>
              <a:spcAft>
                <a:spcPts val="1200"/>
              </a:spcAft>
              <a:buNone/>
            </a:pPr>
            <a:r>
              <a:rPr lang="en-IE" sz="5400" i="1" noProof="0">
                <a:solidFill>
                  <a:schemeClr val="accent1"/>
                </a:solidFill>
                <a:latin typeface="Figtree Black"/>
                <a:ea typeface="Figtree Black"/>
                <a:cs typeface="Figtree Black"/>
                <a:sym typeface="Figtree Black"/>
              </a:rPr>
              <a:t>01</a:t>
            </a:r>
          </a:p>
        </p:txBody>
      </p:sp>
      <p:sp>
        <p:nvSpPr>
          <p:cNvPr id="2" name="Google Shape;2106;p44">
            <a:extLst>
              <a:ext uri="{FF2B5EF4-FFF2-40B4-BE49-F238E27FC236}">
                <a16:creationId xmlns:a16="http://schemas.microsoft.com/office/drawing/2014/main" id="{AB3C0FD3-D821-6CB5-81BC-6F98B1718256}"/>
              </a:ext>
            </a:extLst>
          </p:cNvPr>
          <p:cNvSpPr txBox="1"/>
          <p:nvPr/>
        </p:nvSpPr>
        <p:spPr>
          <a:xfrm>
            <a:off x="750389" y="1460103"/>
            <a:ext cx="7352834" cy="306989"/>
          </a:xfrm>
          <a:prstGeom prst="rect">
            <a:avLst/>
          </a:prstGeom>
          <a:noFill/>
          <a:ln>
            <a:noFill/>
          </a:ln>
        </p:spPr>
        <p:txBody>
          <a:bodyPr spcFirstLastPara="1" wrap="square" lIns="91425" tIns="0" rIns="91425" bIns="0" anchor="t" anchorCtr="0">
            <a:noAutofit/>
          </a:bodyPr>
          <a:lstStyle/>
          <a:p>
            <a:pPr marL="0" lvl="0" indent="0" rtl="0">
              <a:lnSpc>
                <a:spcPct val="100000"/>
              </a:lnSpc>
              <a:spcBef>
                <a:spcPts val="0"/>
              </a:spcBef>
              <a:spcAft>
                <a:spcPts val="1200"/>
              </a:spcAft>
              <a:buNone/>
            </a:pPr>
            <a:r>
              <a:rPr lang="en-GB" noProof="0">
                <a:solidFill>
                  <a:schemeClr val="dk1"/>
                </a:solidFill>
                <a:latin typeface="Open Sans"/>
                <a:ea typeface="Open Sans"/>
                <a:cs typeface="Open Sans"/>
                <a:sym typeface="Open Sans"/>
              </a:rPr>
              <a:t>Our main issue throughout the project was finding the correct styling for our website. </a:t>
            </a:r>
            <a:endParaRPr lang="en-IE" noProof="0">
              <a:solidFill>
                <a:schemeClr val="dk1"/>
              </a:solidFill>
              <a:latin typeface="Open Sans"/>
              <a:ea typeface="Open Sans"/>
              <a:cs typeface="Open Sans"/>
              <a:sym typeface="Open Sans"/>
            </a:endParaRPr>
          </a:p>
        </p:txBody>
      </p:sp>
      <p:grpSp>
        <p:nvGrpSpPr>
          <p:cNvPr id="3" name="Google Shape;2127;p45">
            <a:extLst>
              <a:ext uri="{FF2B5EF4-FFF2-40B4-BE49-F238E27FC236}">
                <a16:creationId xmlns:a16="http://schemas.microsoft.com/office/drawing/2014/main" id="{84BCE619-A153-2AD8-D209-3943C5AACB80}"/>
              </a:ext>
            </a:extLst>
          </p:cNvPr>
          <p:cNvGrpSpPr/>
          <p:nvPr/>
        </p:nvGrpSpPr>
        <p:grpSpPr>
          <a:xfrm>
            <a:off x="3840596" y="4749043"/>
            <a:ext cx="1458875" cy="23926"/>
            <a:chOff x="-2278825" y="1262800"/>
            <a:chExt cx="1458875" cy="45049"/>
          </a:xfrm>
        </p:grpSpPr>
        <p:sp>
          <p:nvSpPr>
            <p:cNvPr id="4" name="Google Shape;2128;p45">
              <a:extLst>
                <a:ext uri="{FF2B5EF4-FFF2-40B4-BE49-F238E27FC236}">
                  <a16:creationId xmlns:a16="http://schemas.microsoft.com/office/drawing/2014/main" id="{4CE21A55-5199-B19F-337A-53DDCC5213DC}"/>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 name="Google Shape;2129;p45">
              <a:extLst>
                <a:ext uri="{FF2B5EF4-FFF2-40B4-BE49-F238E27FC236}">
                  <a16:creationId xmlns:a16="http://schemas.microsoft.com/office/drawing/2014/main" id="{4BA5DF24-F29B-9A4E-AE1A-4F5C2280F0CE}"/>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6" name="Google Shape;2130;p45">
              <a:extLst>
                <a:ext uri="{FF2B5EF4-FFF2-40B4-BE49-F238E27FC236}">
                  <a16:creationId xmlns:a16="http://schemas.microsoft.com/office/drawing/2014/main" id="{65D71BDF-BC32-96B9-A303-E7FB356A9575}"/>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7" name="Google Shape;2131;p45">
              <a:extLst>
                <a:ext uri="{FF2B5EF4-FFF2-40B4-BE49-F238E27FC236}">
                  <a16:creationId xmlns:a16="http://schemas.microsoft.com/office/drawing/2014/main" id="{432608EB-B3EF-C62C-87EA-8A3F90F30394}"/>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10"/>
        <p:cNvGrpSpPr/>
        <p:nvPr/>
      </p:nvGrpSpPr>
      <p:grpSpPr>
        <a:xfrm>
          <a:off x="0" y="0"/>
          <a:ext cx="0" cy="0"/>
          <a:chOff x="0" y="0"/>
          <a:chExt cx="0" cy="0"/>
        </a:xfrm>
      </p:grpSpPr>
      <p:sp>
        <p:nvSpPr>
          <p:cNvPr id="2111" name="Google Shape;2111;p45"/>
          <p:cNvSpPr txBox="1">
            <a:spLocks noGrp="1"/>
          </p:cNvSpPr>
          <p:nvPr>
            <p:ph type="title" idx="6"/>
          </p:nvPr>
        </p:nvSpPr>
        <p:spPr>
          <a:xfrm>
            <a:off x="720000" y="552150"/>
            <a:ext cx="7704000" cy="61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Main Lessons</a:t>
            </a:r>
            <a:endParaRPr lang="en-IE" noProof="0">
              <a:solidFill>
                <a:schemeClr val="accent2"/>
              </a:solidFill>
            </a:endParaRPr>
          </a:p>
        </p:txBody>
      </p:sp>
      <p:sp>
        <p:nvSpPr>
          <p:cNvPr id="2112" name="Google Shape;2112;p45"/>
          <p:cNvSpPr/>
          <p:nvPr/>
        </p:nvSpPr>
        <p:spPr>
          <a:xfrm>
            <a:off x="1719125" y="3607125"/>
            <a:ext cx="736500" cy="7392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IE" sz="2000" i="1" noProof="0">
              <a:solidFill>
                <a:schemeClr val="accent1"/>
              </a:solidFill>
              <a:latin typeface="Figtree Black"/>
              <a:ea typeface="Figtree Black"/>
              <a:cs typeface="Figtree Black"/>
              <a:sym typeface="Figtree Black"/>
            </a:endParaRPr>
          </a:p>
        </p:txBody>
      </p:sp>
      <p:sp>
        <p:nvSpPr>
          <p:cNvPr id="2113" name="Google Shape;2113;p45"/>
          <p:cNvSpPr/>
          <p:nvPr/>
        </p:nvSpPr>
        <p:spPr>
          <a:xfrm>
            <a:off x="4203715" y="3607125"/>
            <a:ext cx="736500" cy="7392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IE" sz="2000" i="1" noProof="0">
              <a:solidFill>
                <a:schemeClr val="accent1"/>
              </a:solidFill>
              <a:latin typeface="Figtree Black"/>
              <a:ea typeface="Figtree Black"/>
              <a:cs typeface="Figtree Black"/>
              <a:sym typeface="Figtree Black"/>
            </a:endParaRPr>
          </a:p>
        </p:txBody>
      </p:sp>
      <p:sp>
        <p:nvSpPr>
          <p:cNvPr id="2114" name="Google Shape;2114;p45"/>
          <p:cNvSpPr/>
          <p:nvPr/>
        </p:nvSpPr>
        <p:spPr>
          <a:xfrm>
            <a:off x="6688329" y="3607125"/>
            <a:ext cx="736500" cy="7392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IE" sz="2000" i="1" noProof="0">
              <a:solidFill>
                <a:schemeClr val="accent1"/>
              </a:solidFill>
              <a:latin typeface="Figtree Black"/>
              <a:ea typeface="Figtree Black"/>
              <a:cs typeface="Figtree Black"/>
              <a:sym typeface="Figtree Black"/>
            </a:endParaRPr>
          </a:p>
        </p:txBody>
      </p:sp>
      <p:sp>
        <p:nvSpPr>
          <p:cNvPr id="2115" name="Google Shape;2115;p45"/>
          <p:cNvSpPr txBox="1">
            <a:spLocks noGrp="1"/>
          </p:cNvSpPr>
          <p:nvPr>
            <p:ph type="title"/>
          </p:nvPr>
        </p:nvSpPr>
        <p:spPr>
          <a:xfrm>
            <a:off x="5929317" y="1552050"/>
            <a:ext cx="22545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a:t>Three</a:t>
            </a:r>
            <a:endParaRPr lang="en-IE" noProof="0"/>
          </a:p>
        </p:txBody>
      </p:sp>
      <p:sp>
        <p:nvSpPr>
          <p:cNvPr id="2116" name="Google Shape;2116;p45"/>
          <p:cNvSpPr txBox="1">
            <a:spLocks noGrp="1"/>
          </p:cNvSpPr>
          <p:nvPr>
            <p:ph type="title" idx="2"/>
          </p:nvPr>
        </p:nvSpPr>
        <p:spPr>
          <a:xfrm>
            <a:off x="3444744" y="1552050"/>
            <a:ext cx="22545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a:t>Two</a:t>
            </a:r>
            <a:endParaRPr lang="en-IE" noProof="0"/>
          </a:p>
        </p:txBody>
      </p:sp>
      <p:sp>
        <p:nvSpPr>
          <p:cNvPr id="2117" name="Google Shape;2117;p45"/>
          <p:cNvSpPr txBox="1">
            <a:spLocks noGrp="1"/>
          </p:cNvSpPr>
          <p:nvPr>
            <p:ph type="subTitle" idx="1"/>
          </p:nvPr>
        </p:nvSpPr>
        <p:spPr>
          <a:xfrm>
            <a:off x="960175" y="2333275"/>
            <a:ext cx="2254500" cy="88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IE" noProof="0"/>
              <a:t>Make things simple </a:t>
            </a:r>
          </a:p>
        </p:txBody>
      </p:sp>
      <p:sp>
        <p:nvSpPr>
          <p:cNvPr id="2118" name="Google Shape;2118;p45"/>
          <p:cNvSpPr txBox="1">
            <a:spLocks noGrp="1"/>
          </p:cNvSpPr>
          <p:nvPr>
            <p:ph type="subTitle" idx="3"/>
          </p:nvPr>
        </p:nvSpPr>
        <p:spPr>
          <a:xfrm>
            <a:off x="3444737" y="2333275"/>
            <a:ext cx="2254500" cy="88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noProof="0"/>
              <a:t>Use one consistent styling of buttons/cards/etc. </a:t>
            </a:r>
            <a:endParaRPr lang="en-IE" noProof="0"/>
          </a:p>
        </p:txBody>
      </p:sp>
      <p:sp>
        <p:nvSpPr>
          <p:cNvPr id="2119" name="Google Shape;2119;p45"/>
          <p:cNvSpPr txBox="1">
            <a:spLocks noGrp="1"/>
          </p:cNvSpPr>
          <p:nvPr>
            <p:ph type="title" idx="4"/>
          </p:nvPr>
        </p:nvSpPr>
        <p:spPr>
          <a:xfrm>
            <a:off x="960176" y="1552050"/>
            <a:ext cx="22545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One</a:t>
            </a:r>
          </a:p>
        </p:txBody>
      </p:sp>
      <p:sp>
        <p:nvSpPr>
          <p:cNvPr id="2120" name="Google Shape;2120;p45"/>
          <p:cNvSpPr txBox="1">
            <a:spLocks noGrp="1"/>
          </p:cNvSpPr>
          <p:nvPr>
            <p:ph type="subTitle" idx="5"/>
          </p:nvPr>
        </p:nvSpPr>
        <p:spPr>
          <a:xfrm>
            <a:off x="5929317" y="2333275"/>
            <a:ext cx="2254500" cy="88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noProof="0"/>
              <a:t>Keep to the colour palette </a:t>
            </a:r>
            <a:endParaRPr lang="en-IE" noProof="0"/>
          </a:p>
        </p:txBody>
      </p:sp>
      <p:cxnSp>
        <p:nvCxnSpPr>
          <p:cNvPr id="2121" name="Google Shape;2121;p45"/>
          <p:cNvCxnSpPr>
            <a:stCxn id="2117" idx="2"/>
            <a:endCxn id="2112" idx="0"/>
          </p:cNvCxnSpPr>
          <p:nvPr/>
        </p:nvCxnSpPr>
        <p:spPr>
          <a:xfrm>
            <a:off x="2087425" y="3219475"/>
            <a:ext cx="0" cy="387600"/>
          </a:xfrm>
          <a:prstGeom prst="straightConnector1">
            <a:avLst/>
          </a:prstGeom>
          <a:noFill/>
          <a:ln w="9525" cap="flat" cmpd="sng">
            <a:solidFill>
              <a:schemeClr val="lt2"/>
            </a:solidFill>
            <a:prstDash val="solid"/>
            <a:round/>
            <a:headEnd type="none" w="med" len="med"/>
            <a:tailEnd type="none" w="med" len="med"/>
          </a:ln>
        </p:spPr>
      </p:cxnSp>
      <p:cxnSp>
        <p:nvCxnSpPr>
          <p:cNvPr id="2122" name="Google Shape;2122;p45"/>
          <p:cNvCxnSpPr>
            <a:stCxn id="2118" idx="2"/>
            <a:endCxn id="2113" idx="0"/>
          </p:cNvCxnSpPr>
          <p:nvPr/>
        </p:nvCxnSpPr>
        <p:spPr>
          <a:xfrm>
            <a:off x="4571987" y="3219475"/>
            <a:ext cx="0" cy="387600"/>
          </a:xfrm>
          <a:prstGeom prst="straightConnector1">
            <a:avLst/>
          </a:prstGeom>
          <a:noFill/>
          <a:ln w="9525" cap="flat" cmpd="sng">
            <a:solidFill>
              <a:schemeClr val="lt2"/>
            </a:solidFill>
            <a:prstDash val="solid"/>
            <a:round/>
            <a:headEnd type="none" w="med" len="med"/>
            <a:tailEnd type="none" w="med" len="med"/>
          </a:ln>
        </p:spPr>
      </p:cxnSp>
      <p:cxnSp>
        <p:nvCxnSpPr>
          <p:cNvPr id="2123" name="Google Shape;2123;p45"/>
          <p:cNvCxnSpPr>
            <a:stCxn id="2120" idx="2"/>
            <a:endCxn id="2114" idx="0"/>
          </p:cNvCxnSpPr>
          <p:nvPr/>
        </p:nvCxnSpPr>
        <p:spPr>
          <a:xfrm>
            <a:off x="7056567" y="3219475"/>
            <a:ext cx="0" cy="387600"/>
          </a:xfrm>
          <a:prstGeom prst="straightConnector1">
            <a:avLst/>
          </a:prstGeom>
          <a:noFill/>
          <a:ln w="9525" cap="flat" cmpd="sng">
            <a:solidFill>
              <a:schemeClr val="lt2"/>
            </a:solidFill>
            <a:prstDash val="solid"/>
            <a:round/>
            <a:headEnd type="none" w="med" len="med"/>
            <a:tailEnd type="none" w="med" len="med"/>
          </a:ln>
        </p:spPr>
      </p:cxnSp>
      <p:cxnSp>
        <p:nvCxnSpPr>
          <p:cNvPr id="2124" name="Google Shape;2124;p45"/>
          <p:cNvCxnSpPr>
            <a:stCxn id="2117" idx="0"/>
            <a:endCxn id="2119" idx="2"/>
          </p:cNvCxnSpPr>
          <p:nvPr/>
        </p:nvCxnSpPr>
        <p:spPr>
          <a:xfrm rot="10800000">
            <a:off x="2087425" y="1945675"/>
            <a:ext cx="0" cy="387600"/>
          </a:xfrm>
          <a:prstGeom prst="straightConnector1">
            <a:avLst/>
          </a:prstGeom>
          <a:noFill/>
          <a:ln w="9525" cap="flat" cmpd="sng">
            <a:solidFill>
              <a:schemeClr val="lt2"/>
            </a:solidFill>
            <a:prstDash val="solid"/>
            <a:round/>
            <a:headEnd type="none" w="med" len="med"/>
            <a:tailEnd type="none" w="med" len="med"/>
          </a:ln>
        </p:spPr>
      </p:cxnSp>
      <p:cxnSp>
        <p:nvCxnSpPr>
          <p:cNvPr id="2125" name="Google Shape;2125;p45"/>
          <p:cNvCxnSpPr>
            <a:stCxn id="2118" idx="0"/>
            <a:endCxn id="2116" idx="2"/>
          </p:cNvCxnSpPr>
          <p:nvPr/>
        </p:nvCxnSpPr>
        <p:spPr>
          <a:xfrm rot="10800000">
            <a:off x="4571987" y="1945675"/>
            <a:ext cx="0" cy="387600"/>
          </a:xfrm>
          <a:prstGeom prst="straightConnector1">
            <a:avLst/>
          </a:prstGeom>
          <a:noFill/>
          <a:ln w="9525" cap="flat" cmpd="sng">
            <a:solidFill>
              <a:schemeClr val="lt2"/>
            </a:solidFill>
            <a:prstDash val="solid"/>
            <a:round/>
            <a:headEnd type="none" w="med" len="med"/>
            <a:tailEnd type="none" w="med" len="med"/>
          </a:ln>
        </p:spPr>
      </p:cxnSp>
      <p:cxnSp>
        <p:nvCxnSpPr>
          <p:cNvPr id="2126" name="Google Shape;2126;p45"/>
          <p:cNvCxnSpPr>
            <a:stCxn id="2120" idx="0"/>
            <a:endCxn id="2115" idx="2"/>
          </p:cNvCxnSpPr>
          <p:nvPr/>
        </p:nvCxnSpPr>
        <p:spPr>
          <a:xfrm rot="10800000">
            <a:off x="7056567" y="1945675"/>
            <a:ext cx="0" cy="387600"/>
          </a:xfrm>
          <a:prstGeom prst="straightConnector1">
            <a:avLst/>
          </a:prstGeom>
          <a:noFill/>
          <a:ln w="9525" cap="flat" cmpd="sng">
            <a:solidFill>
              <a:schemeClr val="lt2"/>
            </a:solidFill>
            <a:prstDash val="solid"/>
            <a:round/>
            <a:headEnd type="none" w="med" len="med"/>
            <a:tailEnd type="none" w="med" len="med"/>
          </a:ln>
        </p:spPr>
      </p:cxnSp>
      <p:grpSp>
        <p:nvGrpSpPr>
          <p:cNvPr id="2" name="Google Shape;13933;p65">
            <a:extLst>
              <a:ext uri="{FF2B5EF4-FFF2-40B4-BE49-F238E27FC236}">
                <a16:creationId xmlns:a16="http://schemas.microsoft.com/office/drawing/2014/main" id="{24D97DBC-E183-0027-87F1-F952F77CFDCB}"/>
              </a:ext>
            </a:extLst>
          </p:cNvPr>
          <p:cNvGrpSpPr/>
          <p:nvPr/>
        </p:nvGrpSpPr>
        <p:grpSpPr>
          <a:xfrm>
            <a:off x="1784193" y="3673537"/>
            <a:ext cx="550129" cy="550128"/>
            <a:chOff x="2639038" y="2894942"/>
            <a:chExt cx="355612" cy="355612"/>
          </a:xfrm>
        </p:grpSpPr>
        <p:sp>
          <p:nvSpPr>
            <p:cNvPr id="3" name="Google Shape;13934;p65">
              <a:extLst>
                <a:ext uri="{FF2B5EF4-FFF2-40B4-BE49-F238E27FC236}">
                  <a16:creationId xmlns:a16="http://schemas.microsoft.com/office/drawing/2014/main" id="{1BA647D0-45DE-716A-551E-A1A9679EFEE1}"/>
                </a:ext>
              </a:extLst>
            </p:cNvPr>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 name="Google Shape;13935;p65">
              <a:extLst>
                <a:ext uri="{FF2B5EF4-FFF2-40B4-BE49-F238E27FC236}">
                  <a16:creationId xmlns:a16="http://schemas.microsoft.com/office/drawing/2014/main" id="{35AD8862-BC17-CD05-CFAE-F50EDEFCC61D}"/>
                </a:ext>
              </a:extLst>
            </p:cNvPr>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5" name="Google Shape;14131;p65">
            <a:extLst>
              <a:ext uri="{FF2B5EF4-FFF2-40B4-BE49-F238E27FC236}">
                <a16:creationId xmlns:a16="http://schemas.microsoft.com/office/drawing/2014/main" id="{7D97B19C-C78F-4F22-AA46-3308633555ED}"/>
              </a:ext>
            </a:extLst>
          </p:cNvPr>
          <p:cNvGrpSpPr/>
          <p:nvPr/>
        </p:nvGrpSpPr>
        <p:grpSpPr>
          <a:xfrm>
            <a:off x="6772508" y="3692335"/>
            <a:ext cx="587298" cy="587980"/>
            <a:chOff x="1323901" y="3807173"/>
            <a:chExt cx="356343" cy="356757"/>
          </a:xfrm>
        </p:grpSpPr>
        <p:sp>
          <p:nvSpPr>
            <p:cNvPr id="6" name="Google Shape;14132;p65">
              <a:extLst>
                <a:ext uri="{FF2B5EF4-FFF2-40B4-BE49-F238E27FC236}">
                  <a16:creationId xmlns:a16="http://schemas.microsoft.com/office/drawing/2014/main" id="{A3C7AEE9-40D7-1C45-66F7-4607DF1BD330}"/>
                </a:ext>
              </a:extLst>
            </p:cNvPr>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7" name="Google Shape;14133;p65">
              <a:extLst>
                <a:ext uri="{FF2B5EF4-FFF2-40B4-BE49-F238E27FC236}">
                  <a16:creationId xmlns:a16="http://schemas.microsoft.com/office/drawing/2014/main" id="{DA165015-C5F2-A7A1-7913-EB02BD2BA172}"/>
                </a:ext>
              </a:extLst>
            </p:cNvPr>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8" name="Google Shape;14134;p65">
              <a:extLst>
                <a:ext uri="{FF2B5EF4-FFF2-40B4-BE49-F238E27FC236}">
                  <a16:creationId xmlns:a16="http://schemas.microsoft.com/office/drawing/2014/main" id="{EF11DDE6-C63E-D37E-E480-37A5C54395CB}"/>
                </a:ext>
              </a:extLst>
            </p:cNvPr>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 name="Google Shape;14135;p65">
              <a:extLst>
                <a:ext uri="{FF2B5EF4-FFF2-40B4-BE49-F238E27FC236}">
                  <a16:creationId xmlns:a16="http://schemas.microsoft.com/office/drawing/2014/main" id="{927C16C4-C05F-D111-381E-D77AFE529A45}"/>
                </a:ext>
              </a:extLst>
            </p:cNvPr>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0" name="Google Shape;14136;p65">
              <a:extLst>
                <a:ext uri="{FF2B5EF4-FFF2-40B4-BE49-F238E27FC236}">
                  <a16:creationId xmlns:a16="http://schemas.microsoft.com/office/drawing/2014/main" id="{023109DD-DFE0-6061-DECD-528E0B038E2D}"/>
                </a:ext>
              </a:extLst>
            </p:cNvPr>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1" name="Google Shape;14137;p65">
              <a:extLst>
                <a:ext uri="{FF2B5EF4-FFF2-40B4-BE49-F238E27FC236}">
                  <a16:creationId xmlns:a16="http://schemas.microsoft.com/office/drawing/2014/main" id="{15C61C89-70BF-C3F3-FA47-1BD3BABA04CC}"/>
                </a:ext>
              </a:extLst>
            </p:cNvPr>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 name="Google Shape;14138;p65">
              <a:extLst>
                <a:ext uri="{FF2B5EF4-FFF2-40B4-BE49-F238E27FC236}">
                  <a16:creationId xmlns:a16="http://schemas.microsoft.com/office/drawing/2014/main" id="{DD92047E-1C5D-2B99-095B-943D1A238D4C}"/>
                </a:ext>
              </a:extLst>
            </p:cNvPr>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 name="Google Shape;14139;p65">
              <a:extLst>
                <a:ext uri="{FF2B5EF4-FFF2-40B4-BE49-F238E27FC236}">
                  <a16:creationId xmlns:a16="http://schemas.microsoft.com/office/drawing/2014/main" id="{3315EE6F-EC37-9C7A-9E44-8258D7ADFA69}"/>
                </a:ext>
              </a:extLst>
            </p:cNvPr>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 name="Google Shape;14140;p65">
              <a:extLst>
                <a:ext uri="{FF2B5EF4-FFF2-40B4-BE49-F238E27FC236}">
                  <a16:creationId xmlns:a16="http://schemas.microsoft.com/office/drawing/2014/main" id="{8E83A2AC-7059-B6B2-62C5-7FF71BCAF906}"/>
                </a:ext>
              </a:extLst>
            </p:cNvPr>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5" name="Google Shape;14141;p65">
              <a:extLst>
                <a:ext uri="{FF2B5EF4-FFF2-40B4-BE49-F238E27FC236}">
                  <a16:creationId xmlns:a16="http://schemas.microsoft.com/office/drawing/2014/main" id="{526F7B7D-8F2F-64CB-F78E-9D33EFD23D63}"/>
                </a:ext>
              </a:extLst>
            </p:cNvPr>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 name="Google Shape;14142;p65">
              <a:extLst>
                <a:ext uri="{FF2B5EF4-FFF2-40B4-BE49-F238E27FC236}">
                  <a16:creationId xmlns:a16="http://schemas.microsoft.com/office/drawing/2014/main" id="{EB2AED5B-CFE6-96CA-087D-8B5EB520F915}"/>
                </a:ext>
              </a:extLst>
            </p:cNvPr>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 name="Google Shape;14143;p65">
              <a:extLst>
                <a:ext uri="{FF2B5EF4-FFF2-40B4-BE49-F238E27FC236}">
                  <a16:creationId xmlns:a16="http://schemas.microsoft.com/office/drawing/2014/main" id="{B400BF90-2CA0-25FE-DF88-E075B0885EC0}"/>
                </a:ext>
              </a:extLst>
            </p:cNvPr>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 name="Google Shape;14144;p65">
              <a:extLst>
                <a:ext uri="{FF2B5EF4-FFF2-40B4-BE49-F238E27FC236}">
                  <a16:creationId xmlns:a16="http://schemas.microsoft.com/office/drawing/2014/main" id="{375D5B42-F46D-B399-A896-CCC1B8B100DF}"/>
                </a:ext>
              </a:extLst>
            </p:cNvPr>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9" name="Google Shape;14145;p65">
              <a:extLst>
                <a:ext uri="{FF2B5EF4-FFF2-40B4-BE49-F238E27FC236}">
                  <a16:creationId xmlns:a16="http://schemas.microsoft.com/office/drawing/2014/main" id="{09E2CB30-94F8-9F14-64C8-96191710E512}"/>
                </a:ext>
              </a:extLst>
            </p:cNvPr>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0" name="Google Shape;14146;p65">
              <a:extLst>
                <a:ext uri="{FF2B5EF4-FFF2-40B4-BE49-F238E27FC236}">
                  <a16:creationId xmlns:a16="http://schemas.microsoft.com/office/drawing/2014/main" id="{281B32DA-78B8-97DC-BEA3-7061D2A1F5CE}"/>
                </a:ext>
              </a:extLst>
            </p:cNvPr>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 name="Google Shape;14147;p65">
              <a:extLst>
                <a:ext uri="{FF2B5EF4-FFF2-40B4-BE49-F238E27FC236}">
                  <a16:creationId xmlns:a16="http://schemas.microsoft.com/office/drawing/2014/main" id="{AB6C4F10-BFDF-B148-76B4-BCF42EF2C66D}"/>
                </a:ext>
              </a:extLst>
            </p:cNvPr>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 name="Google Shape;14148;p65">
              <a:extLst>
                <a:ext uri="{FF2B5EF4-FFF2-40B4-BE49-F238E27FC236}">
                  <a16:creationId xmlns:a16="http://schemas.microsoft.com/office/drawing/2014/main" id="{5449AB42-268C-FBB0-314C-D869E95F8538}"/>
                </a:ext>
              </a:extLst>
            </p:cNvPr>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 name="Google Shape;14149;p65">
              <a:extLst>
                <a:ext uri="{FF2B5EF4-FFF2-40B4-BE49-F238E27FC236}">
                  <a16:creationId xmlns:a16="http://schemas.microsoft.com/office/drawing/2014/main" id="{86AFB87E-53EE-F378-3615-7FBDF5E449C0}"/>
                </a:ext>
              </a:extLst>
            </p:cNvPr>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 name="Google Shape;14150;p65">
              <a:extLst>
                <a:ext uri="{FF2B5EF4-FFF2-40B4-BE49-F238E27FC236}">
                  <a16:creationId xmlns:a16="http://schemas.microsoft.com/office/drawing/2014/main" id="{35D36469-45AD-08D9-3A1E-C5E01407DC77}"/>
                </a:ext>
              </a:extLst>
            </p:cNvPr>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5" name="Google Shape;14151;p65">
              <a:extLst>
                <a:ext uri="{FF2B5EF4-FFF2-40B4-BE49-F238E27FC236}">
                  <a16:creationId xmlns:a16="http://schemas.microsoft.com/office/drawing/2014/main" id="{4DF2CFB1-756F-6657-799F-EC5919B5BBB1}"/>
                </a:ext>
              </a:extLst>
            </p:cNvPr>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6" name="Google Shape;14152;p65">
              <a:extLst>
                <a:ext uri="{FF2B5EF4-FFF2-40B4-BE49-F238E27FC236}">
                  <a16:creationId xmlns:a16="http://schemas.microsoft.com/office/drawing/2014/main" id="{9D4839AC-028D-3ED3-7D92-B38777D54723}"/>
                </a:ext>
              </a:extLst>
            </p:cNvPr>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7" name="Google Shape;14153;p65">
              <a:extLst>
                <a:ext uri="{FF2B5EF4-FFF2-40B4-BE49-F238E27FC236}">
                  <a16:creationId xmlns:a16="http://schemas.microsoft.com/office/drawing/2014/main" id="{6C4F0CD8-A3CE-6EDA-DC37-462121B6A149}"/>
                </a:ext>
              </a:extLst>
            </p:cNvPr>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8" name="Google Shape;14154;p65">
              <a:extLst>
                <a:ext uri="{FF2B5EF4-FFF2-40B4-BE49-F238E27FC236}">
                  <a16:creationId xmlns:a16="http://schemas.microsoft.com/office/drawing/2014/main" id="{7ED852FA-0920-3B6F-27DE-31104BD1E56D}"/>
                </a:ext>
              </a:extLst>
            </p:cNvPr>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9" name="Google Shape;14155;p65">
              <a:extLst>
                <a:ext uri="{FF2B5EF4-FFF2-40B4-BE49-F238E27FC236}">
                  <a16:creationId xmlns:a16="http://schemas.microsoft.com/office/drawing/2014/main" id="{45E7291A-F247-9DAD-B853-80EBCBCCFA6E}"/>
                </a:ext>
              </a:extLst>
            </p:cNvPr>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30" name="Google Shape;13688;p65">
            <a:extLst>
              <a:ext uri="{FF2B5EF4-FFF2-40B4-BE49-F238E27FC236}">
                <a16:creationId xmlns:a16="http://schemas.microsoft.com/office/drawing/2014/main" id="{C8D00CED-9799-0101-F3E3-D481B47E0AB4}"/>
              </a:ext>
            </a:extLst>
          </p:cNvPr>
          <p:cNvGrpSpPr/>
          <p:nvPr/>
        </p:nvGrpSpPr>
        <p:grpSpPr>
          <a:xfrm>
            <a:off x="4244281" y="3667316"/>
            <a:ext cx="610216" cy="661465"/>
            <a:chOff x="3110102" y="1499880"/>
            <a:chExt cx="330613" cy="358379"/>
          </a:xfrm>
        </p:grpSpPr>
        <p:sp>
          <p:nvSpPr>
            <p:cNvPr id="31" name="Google Shape;13689;p65">
              <a:extLst>
                <a:ext uri="{FF2B5EF4-FFF2-40B4-BE49-F238E27FC236}">
                  <a16:creationId xmlns:a16="http://schemas.microsoft.com/office/drawing/2014/main" id="{682F242F-447B-D862-22FC-C0151CCA1470}"/>
                </a:ext>
              </a:extLst>
            </p:cNvPr>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2" name="Google Shape;13690;p65">
              <a:extLst>
                <a:ext uri="{FF2B5EF4-FFF2-40B4-BE49-F238E27FC236}">
                  <a16:creationId xmlns:a16="http://schemas.microsoft.com/office/drawing/2014/main" id="{D851E841-D756-2DDC-490A-7D339DDB0E54}"/>
                </a:ext>
              </a:extLst>
            </p:cNvPr>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3" name="Google Shape;13691;p65">
              <a:extLst>
                <a:ext uri="{FF2B5EF4-FFF2-40B4-BE49-F238E27FC236}">
                  <a16:creationId xmlns:a16="http://schemas.microsoft.com/office/drawing/2014/main" id="{FD19AF54-0F91-AA47-04AD-53FEC66903F7}"/>
                </a:ext>
              </a:extLst>
            </p:cNvPr>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4" name="Google Shape;13692;p65">
              <a:extLst>
                <a:ext uri="{FF2B5EF4-FFF2-40B4-BE49-F238E27FC236}">
                  <a16:creationId xmlns:a16="http://schemas.microsoft.com/office/drawing/2014/main" id="{58B0BE6B-53EC-04F7-FF1B-41C777941489}"/>
                </a:ext>
              </a:extLst>
            </p:cNvPr>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5" name="Google Shape;13693;p65">
              <a:extLst>
                <a:ext uri="{FF2B5EF4-FFF2-40B4-BE49-F238E27FC236}">
                  <a16:creationId xmlns:a16="http://schemas.microsoft.com/office/drawing/2014/main" id="{3056B297-4B52-5889-6159-692F0AB418AE}"/>
                </a:ext>
              </a:extLst>
            </p:cNvPr>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6" name="Google Shape;13694;p65">
              <a:extLst>
                <a:ext uri="{FF2B5EF4-FFF2-40B4-BE49-F238E27FC236}">
                  <a16:creationId xmlns:a16="http://schemas.microsoft.com/office/drawing/2014/main" id="{CF4553AB-FEC8-6D42-8CE3-AFF5CA98D32D}"/>
                </a:ext>
              </a:extLst>
            </p:cNvPr>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7" name="Google Shape;13695;p65">
              <a:extLst>
                <a:ext uri="{FF2B5EF4-FFF2-40B4-BE49-F238E27FC236}">
                  <a16:creationId xmlns:a16="http://schemas.microsoft.com/office/drawing/2014/main" id="{41535454-4BB3-35D7-1724-8F8BF388F582}"/>
                </a:ext>
              </a:extLst>
            </p:cNvPr>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38" name="Google Shape;1984;p42">
            <a:extLst>
              <a:ext uri="{FF2B5EF4-FFF2-40B4-BE49-F238E27FC236}">
                <a16:creationId xmlns:a16="http://schemas.microsoft.com/office/drawing/2014/main" id="{8D00D8D0-6D4E-098F-AB7D-5005A0AF9666}"/>
              </a:ext>
            </a:extLst>
          </p:cNvPr>
          <p:cNvGrpSpPr/>
          <p:nvPr/>
        </p:nvGrpSpPr>
        <p:grpSpPr>
          <a:xfrm>
            <a:off x="3803601" y="4756277"/>
            <a:ext cx="1458875" cy="23926"/>
            <a:chOff x="-2278825" y="1262800"/>
            <a:chExt cx="1458875" cy="45049"/>
          </a:xfrm>
        </p:grpSpPr>
        <p:sp>
          <p:nvSpPr>
            <p:cNvPr id="39" name="Google Shape;1985;p42">
              <a:extLst>
                <a:ext uri="{FF2B5EF4-FFF2-40B4-BE49-F238E27FC236}">
                  <a16:creationId xmlns:a16="http://schemas.microsoft.com/office/drawing/2014/main" id="{7FD26D5D-46DB-5135-A151-AF3E2A02F26F}"/>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0" name="Google Shape;1986;p42">
              <a:extLst>
                <a:ext uri="{FF2B5EF4-FFF2-40B4-BE49-F238E27FC236}">
                  <a16:creationId xmlns:a16="http://schemas.microsoft.com/office/drawing/2014/main" id="{25F198AA-8114-7C81-BFAA-701DF3D7B541}"/>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1" name="Google Shape;1987;p42">
              <a:extLst>
                <a:ext uri="{FF2B5EF4-FFF2-40B4-BE49-F238E27FC236}">
                  <a16:creationId xmlns:a16="http://schemas.microsoft.com/office/drawing/2014/main" id="{E28834F3-1B82-CB24-6312-5A9A4312D454}"/>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2" name="Google Shape;1988;p42">
              <a:extLst>
                <a:ext uri="{FF2B5EF4-FFF2-40B4-BE49-F238E27FC236}">
                  <a16:creationId xmlns:a16="http://schemas.microsoft.com/office/drawing/2014/main" id="{422CFB31-82D9-3BCD-0CEE-8966FCF34835}"/>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B83B30FF-35AB-E453-6001-53638627BBC9}"/>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163DA278-7462-CA23-19E3-3B6A41863C0B}"/>
              </a:ext>
            </a:extLst>
          </p:cNvPr>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Reflections &amp; Future Steps</a:t>
            </a:r>
            <a:endParaRPr lang="en-IE" noProof="0">
              <a:solidFill>
                <a:srgbClr val="263238"/>
              </a:solidFill>
            </a:endParaRPr>
          </a:p>
        </p:txBody>
      </p:sp>
      <p:sp>
        <p:nvSpPr>
          <p:cNvPr id="1266" name="Google Shape;1266;p31">
            <a:extLst>
              <a:ext uri="{FF2B5EF4-FFF2-40B4-BE49-F238E27FC236}">
                <a16:creationId xmlns:a16="http://schemas.microsoft.com/office/drawing/2014/main" id="{F1887116-9007-E849-62FB-36414B2AD5A9}"/>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07</a:t>
            </a:r>
          </a:p>
        </p:txBody>
      </p:sp>
      <p:grpSp>
        <p:nvGrpSpPr>
          <p:cNvPr id="1268" name="Google Shape;1268;p31">
            <a:extLst>
              <a:ext uri="{FF2B5EF4-FFF2-40B4-BE49-F238E27FC236}">
                <a16:creationId xmlns:a16="http://schemas.microsoft.com/office/drawing/2014/main" id="{91680513-BDB9-A441-F19B-46F7AC175F31}"/>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D660A41A-D03B-7AE7-236B-77DC56216694}"/>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0" name="Google Shape;1270;p31">
              <a:extLst>
                <a:ext uri="{FF2B5EF4-FFF2-40B4-BE49-F238E27FC236}">
                  <a16:creationId xmlns:a16="http://schemas.microsoft.com/office/drawing/2014/main" id="{52E05CF7-1211-2B12-2170-8F425A18D157}"/>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1" name="Google Shape;1271;p31">
              <a:extLst>
                <a:ext uri="{FF2B5EF4-FFF2-40B4-BE49-F238E27FC236}">
                  <a16:creationId xmlns:a16="http://schemas.microsoft.com/office/drawing/2014/main" id="{C11C5FCA-E108-609A-58BA-68AE5B96ABFF}"/>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72" name="Google Shape;1272;p31">
              <a:extLst>
                <a:ext uri="{FF2B5EF4-FFF2-40B4-BE49-F238E27FC236}">
                  <a16:creationId xmlns:a16="http://schemas.microsoft.com/office/drawing/2014/main" id="{F1A3C9DE-7878-5574-780E-34E2320AEA89}"/>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FBF06D6A-971A-EB14-1D85-A2186927D672}"/>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4" name="Google Shape;1274;p31">
                <a:extLst>
                  <a:ext uri="{FF2B5EF4-FFF2-40B4-BE49-F238E27FC236}">
                    <a16:creationId xmlns:a16="http://schemas.microsoft.com/office/drawing/2014/main" id="{C095DD50-2948-AAE2-A2A5-76E4D96275F6}"/>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5" name="Google Shape;1275;p31">
                <a:extLst>
                  <a:ext uri="{FF2B5EF4-FFF2-40B4-BE49-F238E27FC236}">
                    <a16:creationId xmlns:a16="http://schemas.microsoft.com/office/drawing/2014/main" id="{7B209670-E6E0-07F4-9D03-7A45F55D5A65}"/>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6" name="Google Shape;1276;p31">
                <a:extLst>
                  <a:ext uri="{FF2B5EF4-FFF2-40B4-BE49-F238E27FC236}">
                    <a16:creationId xmlns:a16="http://schemas.microsoft.com/office/drawing/2014/main" id="{90D3CE35-030A-14AC-BCAA-0D5445E81EB5}"/>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7" name="Google Shape;1277;p31">
                <a:extLst>
                  <a:ext uri="{FF2B5EF4-FFF2-40B4-BE49-F238E27FC236}">
                    <a16:creationId xmlns:a16="http://schemas.microsoft.com/office/drawing/2014/main" id="{40A05DAC-E051-96EB-4492-9CCF8D48BDD7}"/>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8" name="Google Shape;1278;p31">
                <a:extLst>
                  <a:ext uri="{FF2B5EF4-FFF2-40B4-BE49-F238E27FC236}">
                    <a16:creationId xmlns:a16="http://schemas.microsoft.com/office/drawing/2014/main" id="{43E6B8B0-A834-0DDC-DAD6-EAA7170F1648}"/>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9" name="Google Shape;1279;p31">
                <a:extLst>
                  <a:ext uri="{FF2B5EF4-FFF2-40B4-BE49-F238E27FC236}">
                    <a16:creationId xmlns:a16="http://schemas.microsoft.com/office/drawing/2014/main" id="{5492ECD2-F59E-D1C2-59A9-2375E4D320C6}"/>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0" name="Google Shape;1280;p31">
                <a:extLst>
                  <a:ext uri="{FF2B5EF4-FFF2-40B4-BE49-F238E27FC236}">
                    <a16:creationId xmlns:a16="http://schemas.microsoft.com/office/drawing/2014/main" id="{C2DF5E9E-11DE-3D31-A440-4386C7041B91}"/>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1" name="Google Shape;1281;p31">
                <a:extLst>
                  <a:ext uri="{FF2B5EF4-FFF2-40B4-BE49-F238E27FC236}">
                    <a16:creationId xmlns:a16="http://schemas.microsoft.com/office/drawing/2014/main" id="{CBA63B36-34D4-C1F0-8434-5E473CCDE8B4}"/>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2" name="Google Shape;1282;p31">
                <a:extLst>
                  <a:ext uri="{FF2B5EF4-FFF2-40B4-BE49-F238E27FC236}">
                    <a16:creationId xmlns:a16="http://schemas.microsoft.com/office/drawing/2014/main" id="{00DCD35B-E536-8730-2550-1A4C68EE186B}"/>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283" name="Google Shape;1283;p31">
              <a:extLst>
                <a:ext uri="{FF2B5EF4-FFF2-40B4-BE49-F238E27FC236}">
                  <a16:creationId xmlns:a16="http://schemas.microsoft.com/office/drawing/2014/main" id="{8E5A7BE8-97BC-5962-4235-0308449B3BE7}"/>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4" name="Google Shape;1284;p31">
              <a:extLst>
                <a:ext uri="{FF2B5EF4-FFF2-40B4-BE49-F238E27FC236}">
                  <a16:creationId xmlns:a16="http://schemas.microsoft.com/office/drawing/2014/main" id="{C392F5C8-6C57-80DA-4957-F571B79A3F14}"/>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5" name="Google Shape;1285;p31">
              <a:extLst>
                <a:ext uri="{FF2B5EF4-FFF2-40B4-BE49-F238E27FC236}">
                  <a16:creationId xmlns:a16="http://schemas.microsoft.com/office/drawing/2014/main" id="{4D58EB3A-0718-E94F-134A-D73F3C3AF9B0}"/>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286" name="Google Shape;1286;p31">
            <a:extLst>
              <a:ext uri="{FF2B5EF4-FFF2-40B4-BE49-F238E27FC236}">
                <a16:creationId xmlns:a16="http://schemas.microsoft.com/office/drawing/2014/main" id="{D7E58346-80FA-4F2B-97CC-F03B83D1290A}"/>
              </a:ext>
            </a:extLst>
          </p:cNvPr>
          <p:cNvGrpSpPr/>
          <p:nvPr/>
        </p:nvGrpSpPr>
        <p:grpSpPr>
          <a:xfrm>
            <a:off x="3844800" y="4756477"/>
            <a:ext cx="1458875" cy="23926"/>
            <a:chOff x="-2278825" y="1262800"/>
            <a:chExt cx="1458875" cy="45049"/>
          </a:xfrm>
        </p:grpSpPr>
        <p:sp>
          <p:nvSpPr>
            <p:cNvPr id="1287" name="Google Shape;1287;p31">
              <a:extLst>
                <a:ext uri="{FF2B5EF4-FFF2-40B4-BE49-F238E27FC236}">
                  <a16:creationId xmlns:a16="http://schemas.microsoft.com/office/drawing/2014/main" id="{A25DBB04-ACED-04EF-F6F4-3DD02419B6CB}"/>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8" name="Google Shape;1288;p31">
              <a:extLst>
                <a:ext uri="{FF2B5EF4-FFF2-40B4-BE49-F238E27FC236}">
                  <a16:creationId xmlns:a16="http://schemas.microsoft.com/office/drawing/2014/main" id="{90614664-5ED0-E7EA-633F-241023EF9A56}"/>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9" name="Google Shape;1289;p31">
              <a:extLst>
                <a:ext uri="{FF2B5EF4-FFF2-40B4-BE49-F238E27FC236}">
                  <a16:creationId xmlns:a16="http://schemas.microsoft.com/office/drawing/2014/main" id="{9DC606FD-55BD-DFBB-BE94-C65F875297F0}"/>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0" name="Google Shape;1290;p31">
              <a:extLst>
                <a:ext uri="{FF2B5EF4-FFF2-40B4-BE49-F238E27FC236}">
                  <a16:creationId xmlns:a16="http://schemas.microsoft.com/office/drawing/2014/main" id="{744F5951-286F-8D82-4ABB-802B77107B40}"/>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pic>
        <p:nvPicPr>
          <p:cNvPr id="1291" name="Google Shape;1291;p31">
            <a:extLst>
              <a:ext uri="{FF2B5EF4-FFF2-40B4-BE49-F238E27FC236}">
                <a16:creationId xmlns:a16="http://schemas.microsoft.com/office/drawing/2014/main" id="{32DFC8E2-04E2-BB85-DA9F-31B691855273}"/>
              </a:ext>
            </a:extLst>
          </p:cNvPr>
          <p:cNvPicPr preferRelativeResize="0">
            <a:picLocks noGrp="1"/>
          </p:cNvPicPr>
          <p:nvPr>
            <p:ph type="pic" idx="3"/>
          </p:nvPr>
        </p:nvPicPr>
        <p:blipFill>
          <a:blip r:embed="rId3"/>
          <a:srcRect l="8803" r="8803"/>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612E3F1C-14E2-2C52-8606-66E2E34AB67B}"/>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E9D8E8C8-31FC-D957-E9F6-59CEE59C1575}"/>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4" name="Google Shape;1294;p31">
              <a:extLst>
                <a:ext uri="{FF2B5EF4-FFF2-40B4-BE49-F238E27FC236}">
                  <a16:creationId xmlns:a16="http://schemas.microsoft.com/office/drawing/2014/main" id="{201E49E0-3ABD-93F0-449A-2A8291A04C3E}"/>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5" name="Google Shape;1295;p31">
              <a:extLst>
                <a:ext uri="{FF2B5EF4-FFF2-40B4-BE49-F238E27FC236}">
                  <a16:creationId xmlns:a16="http://schemas.microsoft.com/office/drawing/2014/main" id="{F55CC416-5C1C-7DCF-E623-821BA5D07F53}"/>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6" name="Google Shape;1296;p31">
              <a:extLst>
                <a:ext uri="{FF2B5EF4-FFF2-40B4-BE49-F238E27FC236}">
                  <a16:creationId xmlns:a16="http://schemas.microsoft.com/office/drawing/2014/main" id="{6B109243-0239-E898-C492-04171F3A30BA}"/>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16667721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96">
          <a:extLst>
            <a:ext uri="{FF2B5EF4-FFF2-40B4-BE49-F238E27FC236}">
              <a16:creationId xmlns:a16="http://schemas.microsoft.com/office/drawing/2014/main" id="{CF3CD4DF-F953-6248-4036-A9177E65FFFB}"/>
            </a:ext>
          </a:extLst>
        </p:cNvPr>
        <p:cNvGrpSpPr/>
        <p:nvPr/>
      </p:nvGrpSpPr>
      <p:grpSpPr>
        <a:xfrm>
          <a:off x="0" y="0"/>
          <a:ext cx="0" cy="0"/>
          <a:chOff x="0" y="0"/>
          <a:chExt cx="0" cy="0"/>
        </a:xfrm>
      </p:grpSpPr>
      <p:pic>
        <p:nvPicPr>
          <p:cNvPr id="3" name="Picture 2" descr="A person sitting on a computer&#10;&#10;AI-generated content may be incorrect.">
            <a:extLst>
              <a:ext uri="{FF2B5EF4-FFF2-40B4-BE49-F238E27FC236}">
                <a16:creationId xmlns:a16="http://schemas.microsoft.com/office/drawing/2014/main" id="{EA6CB882-6E0D-57A4-B25E-3C67C5B5FBA3}"/>
              </a:ext>
            </a:extLst>
          </p:cNvPr>
          <p:cNvPicPr>
            <a:picLocks noChangeAspect="1"/>
          </p:cNvPicPr>
          <p:nvPr/>
        </p:nvPicPr>
        <p:blipFill>
          <a:blip r:embed="rId3"/>
          <a:stretch>
            <a:fillRect/>
          </a:stretch>
        </p:blipFill>
        <p:spPr>
          <a:xfrm>
            <a:off x="5124621" y="667474"/>
            <a:ext cx="4251661" cy="4251661"/>
          </a:xfrm>
          <a:prstGeom prst="rect">
            <a:avLst/>
          </a:prstGeom>
        </p:spPr>
      </p:pic>
      <p:grpSp>
        <p:nvGrpSpPr>
          <p:cNvPr id="1799" name="Google Shape;1799;p42">
            <a:extLst>
              <a:ext uri="{FF2B5EF4-FFF2-40B4-BE49-F238E27FC236}">
                <a16:creationId xmlns:a16="http://schemas.microsoft.com/office/drawing/2014/main" id="{E11DF870-191E-AD97-96EE-53EEA4B18654}"/>
              </a:ext>
            </a:extLst>
          </p:cNvPr>
          <p:cNvGrpSpPr/>
          <p:nvPr/>
        </p:nvGrpSpPr>
        <p:grpSpPr>
          <a:xfrm>
            <a:off x="8151137" y="801257"/>
            <a:ext cx="934586" cy="935061"/>
            <a:chOff x="4205500" y="2990700"/>
            <a:chExt cx="443499" cy="443725"/>
          </a:xfrm>
        </p:grpSpPr>
        <p:sp>
          <p:nvSpPr>
            <p:cNvPr id="1800" name="Google Shape;1800;p42">
              <a:extLst>
                <a:ext uri="{FF2B5EF4-FFF2-40B4-BE49-F238E27FC236}">
                  <a16:creationId xmlns:a16="http://schemas.microsoft.com/office/drawing/2014/main" id="{0A9D1EBE-C625-63DE-6FFE-F1CBE5360A9C}"/>
                </a:ext>
              </a:extLst>
            </p:cNvPr>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1" name="Google Shape;1801;p42">
              <a:extLst>
                <a:ext uri="{FF2B5EF4-FFF2-40B4-BE49-F238E27FC236}">
                  <a16:creationId xmlns:a16="http://schemas.microsoft.com/office/drawing/2014/main" id="{AD15564B-F3C0-8C14-316E-CF86795A4E37}"/>
                </a:ext>
              </a:extLst>
            </p:cNvPr>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2" name="Google Shape;1802;p42">
              <a:extLst>
                <a:ext uri="{FF2B5EF4-FFF2-40B4-BE49-F238E27FC236}">
                  <a16:creationId xmlns:a16="http://schemas.microsoft.com/office/drawing/2014/main" id="{D0227928-914C-2BF0-D23C-D11D5DD23179}"/>
                </a:ext>
              </a:extLst>
            </p:cNvPr>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3" name="Google Shape;1803;p42">
              <a:extLst>
                <a:ext uri="{FF2B5EF4-FFF2-40B4-BE49-F238E27FC236}">
                  <a16:creationId xmlns:a16="http://schemas.microsoft.com/office/drawing/2014/main" id="{87AC387C-EB4C-AA31-B3E8-618AB95823AC}"/>
                </a:ext>
              </a:extLst>
            </p:cNvPr>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804" name="Google Shape;1804;p42">
              <a:extLst>
                <a:ext uri="{FF2B5EF4-FFF2-40B4-BE49-F238E27FC236}">
                  <a16:creationId xmlns:a16="http://schemas.microsoft.com/office/drawing/2014/main" id="{C156B5C3-D17F-CC2C-DDF1-1DA2B7830EEB}"/>
                </a:ext>
              </a:extLst>
            </p:cNvPr>
            <p:cNvGrpSpPr/>
            <p:nvPr/>
          </p:nvGrpSpPr>
          <p:grpSpPr>
            <a:xfrm>
              <a:off x="4205728" y="2990700"/>
              <a:ext cx="443271" cy="443725"/>
              <a:chOff x="4205728" y="2990700"/>
              <a:chExt cx="443271" cy="443725"/>
            </a:xfrm>
          </p:grpSpPr>
          <p:sp>
            <p:nvSpPr>
              <p:cNvPr id="1805" name="Google Shape;1805;p42">
                <a:extLst>
                  <a:ext uri="{FF2B5EF4-FFF2-40B4-BE49-F238E27FC236}">
                    <a16:creationId xmlns:a16="http://schemas.microsoft.com/office/drawing/2014/main" id="{B2F84561-5D33-A120-970C-960D53AB2484}"/>
                  </a:ext>
                </a:extLst>
              </p:cNvPr>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6" name="Google Shape;1806;p42">
                <a:extLst>
                  <a:ext uri="{FF2B5EF4-FFF2-40B4-BE49-F238E27FC236}">
                    <a16:creationId xmlns:a16="http://schemas.microsoft.com/office/drawing/2014/main" id="{812B3AE0-DD57-CD15-50C9-186AD2CD2BE9}"/>
                  </a:ext>
                </a:extLst>
              </p:cNvPr>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7" name="Google Shape;1807;p42">
                <a:extLst>
                  <a:ext uri="{FF2B5EF4-FFF2-40B4-BE49-F238E27FC236}">
                    <a16:creationId xmlns:a16="http://schemas.microsoft.com/office/drawing/2014/main" id="{BE4488E4-C3A5-8204-0956-313271EE59F8}"/>
                  </a:ext>
                </a:extLst>
              </p:cNvPr>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8" name="Google Shape;1808;p42">
                <a:extLst>
                  <a:ext uri="{FF2B5EF4-FFF2-40B4-BE49-F238E27FC236}">
                    <a16:creationId xmlns:a16="http://schemas.microsoft.com/office/drawing/2014/main" id="{ED58A7D1-BC95-9E15-2D1B-AEDFA24D313E}"/>
                  </a:ext>
                </a:extLst>
              </p:cNvPr>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09" name="Google Shape;1809;p42">
                <a:extLst>
                  <a:ext uri="{FF2B5EF4-FFF2-40B4-BE49-F238E27FC236}">
                    <a16:creationId xmlns:a16="http://schemas.microsoft.com/office/drawing/2014/main" id="{DD76D595-42E3-4A4D-1E30-6129B9251849}"/>
                  </a:ext>
                </a:extLst>
              </p:cNvPr>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0" name="Google Shape;1810;p42">
                <a:extLst>
                  <a:ext uri="{FF2B5EF4-FFF2-40B4-BE49-F238E27FC236}">
                    <a16:creationId xmlns:a16="http://schemas.microsoft.com/office/drawing/2014/main" id="{63C517CC-A95B-3D41-35D9-3E68C74C6927}"/>
                  </a:ext>
                </a:extLst>
              </p:cNvPr>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1" name="Google Shape;1811;p42">
                <a:extLst>
                  <a:ext uri="{FF2B5EF4-FFF2-40B4-BE49-F238E27FC236}">
                    <a16:creationId xmlns:a16="http://schemas.microsoft.com/office/drawing/2014/main" id="{025F0A50-D52A-8F9D-85CF-BA586BD5928C}"/>
                  </a:ext>
                </a:extLst>
              </p:cNvPr>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2" name="Google Shape;1812;p42">
                <a:extLst>
                  <a:ext uri="{FF2B5EF4-FFF2-40B4-BE49-F238E27FC236}">
                    <a16:creationId xmlns:a16="http://schemas.microsoft.com/office/drawing/2014/main" id="{07D583CE-DA0E-B5B5-DCFE-FA80072E9A6A}"/>
                  </a:ext>
                </a:extLst>
              </p:cNvPr>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813" name="Google Shape;1813;p42">
              <a:extLst>
                <a:ext uri="{FF2B5EF4-FFF2-40B4-BE49-F238E27FC236}">
                  <a16:creationId xmlns:a16="http://schemas.microsoft.com/office/drawing/2014/main" id="{0B99AE90-6026-DB73-ECDA-23A08FF38136}"/>
                </a:ext>
              </a:extLst>
            </p:cNvPr>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4" name="Google Shape;1814;p42">
              <a:extLst>
                <a:ext uri="{FF2B5EF4-FFF2-40B4-BE49-F238E27FC236}">
                  <a16:creationId xmlns:a16="http://schemas.microsoft.com/office/drawing/2014/main" id="{85663010-2545-FE3C-991A-FBF990F5E0D9}"/>
                </a:ext>
              </a:extLst>
            </p:cNvPr>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5" name="Google Shape;1815;p42">
              <a:extLst>
                <a:ext uri="{FF2B5EF4-FFF2-40B4-BE49-F238E27FC236}">
                  <a16:creationId xmlns:a16="http://schemas.microsoft.com/office/drawing/2014/main" id="{5A2B891A-02D4-7D18-E51C-0E19B45A979D}"/>
                </a:ext>
              </a:extLst>
            </p:cNvPr>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6" name="Google Shape;1816;p42">
              <a:extLst>
                <a:ext uri="{FF2B5EF4-FFF2-40B4-BE49-F238E27FC236}">
                  <a16:creationId xmlns:a16="http://schemas.microsoft.com/office/drawing/2014/main" id="{7C877CE2-6E5E-B3C1-7CD5-B1BF9BF39D1E}"/>
                </a:ext>
              </a:extLst>
            </p:cNvPr>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7" name="Google Shape;1817;p42">
              <a:extLst>
                <a:ext uri="{FF2B5EF4-FFF2-40B4-BE49-F238E27FC236}">
                  <a16:creationId xmlns:a16="http://schemas.microsoft.com/office/drawing/2014/main" id="{E9C5333A-B9A4-08D5-A909-E1DA1A30D981}"/>
                </a:ext>
              </a:extLst>
            </p:cNvPr>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8" name="Google Shape;1818;p42">
              <a:extLst>
                <a:ext uri="{FF2B5EF4-FFF2-40B4-BE49-F238E27FC236}">
                  <a16:creationId xmlns:a16="http://schemas.microsoft.com/office/drawing/2014/main" id="{2F498FFC-A760-77C2-B648-45C03FACAD71}"/>
                </a:ext>
              </a:extLst>
            </p:cNvPr>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19" name="Google Shape;1819;p42">
              <a:extLst>
                <a:ext uri="{FF2B5EF4-FFF2-40B4-BE49-F238E27FC236}">
                  <a16:creationId xmlns:a16="http://schemas.microsoft.com/office/drawing/2014/main" id="{09B4DC4C-56E1-399D-5589-A1FBC69E1A19}"/>
                </a:ext>
              </a:extLst>
            </p:cNvPr>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0" name="Google Shape;1820;p42">
              <a:extLst>
                <a:ext uri="{FF2B5EF4-FFF2-40B4-BE49-F238E27FC236}">
                  <a16:creationId xmlns:a16="http://schemas.microsoft.com/office/drawing/2014/main" id="{34EF9750-344C-D6B5-CDF5-05DFED5F0200}"/>
                </a:ext>
              </a:extLst>
            </p:cNvPr>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21" name="Google Shape;1821;p42">
            <a:extLst>
              <a:ext uri="{FF2B5EF4-FFF2-40B4-BE49-F238E27FC236}">
                <a16:creationId xmlns:a16="http://schemas.microsoft.com/office/drawing/2014/main" id="{181DD026-712B-719F-A588-243EBBCA9CB6}"/>
              </a:ext>
            </a:extLst>
          </p:cNvPr>
          <p:cNvGrpSpPr/>
          <p:nvPr/>
        </p:nvGrpSpPr>
        <p:grpSpPr>
          <a:xfrm>
            <a:off x="-483150" y="794859"/>
            <a:ext cx="1642159" cy="684216"/>
            <a:chOff x="262200" y="3357384"/>
            <a:chExt cx="1642159" cy="684216"/>
          </a:xfrm>
        </p:grpSpPr>
        <p:sp>
          <p:nvSpPr>
            <p:cNvPr id="1822" name="Google Shape;1822;p42">
              <a:extLst>
                <a:ext uri="{FF2B5EF4-FFF2-40B4-BE49-F238E27FC236}">
                  <a16:creationId xmlns:a16="http://schemas.microsoft.com/office/drawing/2014/main" id="{C505D008-93A9-D153-4714-943D212DC037}"/>
                </a:ext>
              </a:extLst>
            </p:cNvPr>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3" name="Google Shape;1823;p42">
              <a:extLst>
                <a:ext uri="{FF2B5EF4-FFF2-40B4-BE49-F238E27FC236}">
                  <a16:creationId xmlns:a16="http://schemas.microsoft.com/office/drawing/2014/main" id="{F3E90FAE-9D40-B071-1151-37C26D0181F9}"/>
                </a:ext>
              </a:extLst>
            </p:cNvPr>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4" name="Google Shape;1824;p42">
              <a:extLst>
                <a:ext uri="{FF2B5EF4-FFF2-40B4-BE49-F238E27FC236}">
                  <a16:creationId xmlns:a16="http://schemas.microsoft.com/office/drawing/2014/main" id="{A4C3D1E6-EDDB-6F86-4F7B-770F15B7BD38}"/>
                </a:ext>
              </a:extLst>
            </p:cNvPr>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5" name="Google Shape;1825;p42">
              <a:extLst>
                <a:ext uri="{FF2B5EF4-FFF2-40B4-BE49-F238E27FC236}">
                  <a16:creationId xmlns:a16="http://schemas.microsoft.com/office/drawing/2014/main" id="{9A22E39B-AD48-D07D-3A29-79B5FE50C233}"/>
                </a:ext>
              </a:extLst>
            </p:cNvPr>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826" name="Google Shape;1826;p42">
            <a:extLst>
              <a:ext uri="{FF2B5EF4-FFF2-40B4-BE49-F238E27FC236}">
                <a16:creationId xmlns:a16="http://schemas.microsoft.com/office/drawing/2014/main" id="{F2243638-F45F-1424-8ED6-3F6FC807FA85}"/>
              </a:ext>
            </a:extLst>
          </p:cNvPr>
          <p:cNvGrpSpPr/>
          <p:nvPr/>
        </p:nvGrpSpPr>
        <p:grpSpPr>
          <a:xfrm>
            <a:off x="402150" y="3560842"/>
            <a:ext cx="1183409" cy="1716315"/>
            <a:chOff x="-2903125" y="3153817"/>
            <a:chExt cx="1183409" cy="1716315"/>
          </a:xfrm>
        </p:grpSpPr>
        <p:sp>
          <p:nvSpPr>
            <p:cNvPr id="1827" name="Google Shape;1827;p42">
              <a:extLst>
                <a:ext uri="{FF2B5EF4-FFF2-40B4-BE49-F238E27FC236}">
                  <a16:creationId xmlns:a16="http://schemas.microsoft.com/office/drawing/2014/main" id="{82C9D3D7-9C3E-3F29-D49A-6DE502ED5B77}"/>
                </a:ext>
              </a:extLst>
            </p:cNvPr>
            <p:cNvSpPr/>
            <p:nvPr/>
          </p:nvSpPr>
          <p:spPr>
            <a:xfrm>
              <a:off x="-2244609" y="3779687"/>
              <a:ext cx="524893" cy="325009"/>
            </a:xfrm>
            <a:custGeom>
              <a:avLst/>
              <a:gdLst/>
              <a:ahLst/>
              <a:cxnLst/>
              <a:rect l="l" t="t" r="r" b="b"/>
              <a:pathLst>
                <a:path w="4325" h="2678" extrusionOk="0">
                  <a:moveTo>
                    <a:pt x="2259" y="1"/>
                  </a:moveTo>
                  <a:cubicBezTo>
                    <a:pt x="1315" y="1"/>
                    <a:pt x="503" y="627"/>
                    <a:pt x="0" y="1663"/>
                  </a:cubicBezTo>
                  <a:cubicBezTo>
                    <a:pt x="0" y="1663"/>
                    <a:pt x="366" y="1428"/>
                    <a:pt x="753" y="1428"/>
                  </a:cubicBezTo>
                  <a:cubicBezTo>
                    <a:pt x="875" y="1428"/>
                    <a:pt x="998" y="1451"/>
                    <a:pt x="1113" y="1512"/>
                  </a:cubicBezTo>
                  <a:cubicBezTo>
                    <a:pt x="1523" y="1730"/>
                    <a:pt x="2251" y="2678"/>
                    <a:pt x="3023" y="2678"/>
                  </a:cubicBezTo>
                  <a:cubicBezTo>
                    <a:pt x="3152" y="2678"/>
                    <a:pt x="3282" y="2651"/>
                    <a:pt x="3413" y="2591"/>
                  </a:cubicBezTo>
                  <a:cubicBezTo>
                    <a:pt x="4325" y="2166"/>
                    <a:pt x="4136" y="461"/>
                    <a:pt x="2919" y="100"/>
                  </a:cubicBezTo>
                  <a:cubicBezTo>
                    <a:pt x="2693" y="33"/>
                    <a:pt x="2473" y="1"/>
                    <a:pt x="22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8" name="Google Shape;1828;p42">
              <a:extLst>
                <a:ext uri="{FF2B5EF4-FFF2-40B4-BE49-F238E27FC236}">
                  <a16:creationId xmlns:a16="http://schemas.microsoft.com/office/drawing/2014/main" id="{A41EDCAA-0D2E-7402-54E5-6D48321B3370}"/>
                </a:ext>
              </a:extLst>
            </p:cNvPr>
            <p:cNvSpPr/>
            <p:nvPr/>
          </p:nvSpPr>
          <p:spPr>
            <a:xfrm>
              <a:off x="-2903125" y="3888550"/>
              <a:ext cx="596011" cy="459478"/>
            </a:xfrm>
            <a:custGeom>
              <a:avLst/>
              <a:gdLst/>
              <a:ahLst/>
              <a:cxnLst/>
              <a:rect l="l" t="t" r="r" b="b"/>
              <a:pathLst>
                <a:path w="4911" h="3786" extrusionOk="0">
                  <a:moveTo>
                    <a:pt x="3051" y="1"/>
                  </a:moveTo>
                  <a:cubicBezTo>
                    <a:pt x="2835" y="1"/>
                    <a:pt x="2600" y="25"/>
                    <a:pt x="2347" y="83"/>
                  </a:cubicBezTo>
                  <a:cubicBezTo>
                    <a:pt x="743" y="454"/>
                    <a:pt x="1" y="3398"/>
                    <a:pt x="1623" y="3754"/>
                  </a:cubicBezTo>
                  <a:cubicBezTo>
                    <a:pt x="1722" y="3775"/>
                    <a:pt x="1813" y="3785"/>
                    <a:pt x="1898" y="3785"/>
                  </a:cubicBezTo>
                  <a:cubicBezTo>
                    <a:pt x="3219" y="3785"/>
                    <a:pt x="3002" y="1354"/>
                    <a:pt x="3551" y="917"/>
                  </a:cubicBezTo>
                  <a:cubicBezTo>
                    <a:pt x="3781" y="740"/>
                    <a:pt x="4062" y="676"/>
                    <a:pt x="4320" y="676"/>
                  </a:cubicBezTo>
                  <a:cubicBezTo>
                    <a:pt x="4553" y="676"/>
                    <a:pt x="4768" y="729"/>
                    <a:pt x="4910" y="797"/>
                  </a:cubicBezTo>
                  <a:cubicBezTo>
                    <a:pt x="4910" y="797"/>
                    <a:pt x="4282" y="1"/>
                    <a:pt x="3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29" name="Google Shape;1829;p42">
              <a:extLst>
                <a:ext uri="{FF2B5EF4-FFF2-40B4-BE49-F238E27FC236}">
                  <a16:creationId xmlns:a16="http://schemas.microsoft.com/office/drawing/2014/main" id="{4E77FBC8-415B-E931-017A-7130C2AE4A5D}"/>
                </a:ext>
              </a:extLst>
            </p:cNvPr>
            <p:cNvSpPr/>
            <p:nvPr/>
          </p:nvSpPr>
          <p:spPr>
            <a:xfrm>
              <a:off x="-2823389" y="3475065"/>
              <a:ext cx="415909" cy="332048"/>
            </a:xfrm>
            <a:custGeom>
              <a:avLst/>
              <a:gdLst/>
              <a:ahLst/>
              <a:cxnLst/>
              <a:rect l="l" t="t" r="r" b="b"/>
              <a:pathLst>
                <a:path w="3427" h="2736" extrusionOk="0">
                  <a:moveTo>
                    <a:pt x="1263" y="1"/>
                  </a:moveTo>
                  <a:cubicBezTo>
                    <a:pt x="387" y="1"/>
                    <a:pt x="0" y="1096"/>
                    <a:pt x="731" y="1808"/>
                  </a:cubicBezTo>
                  <a:cubicBezTo>
                    <a:pt x="1435" y="2487"/>
                    <a:pt x="2561" y="2182"/>
                    <a:pt x="3426" y="2735"/>
                  </a:cubicBezTo>
                  <a:cubicBezTo>
                    <a:pt x="3426" y="2735"/>
                    <a:pt x="3262" y="763"/>
                    <a:pt x="1794" y="122"/>
                  </a:cubicBezTo>
                  <a:cubicBezTo>
                    <a:pt x="1603" y="38"/>
                    <a:pt x="1424" y="1"/>
                    <a:pt x="1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0" name="Google Shape;1830;p42">
              <a:extLst>
                <a:ext uri="{FF2B5EF4-FFF2-40B4-BE49-F238E27FC236}">
                  <a16:creationId xmlns:a16="http://schemas.microsoft.com/office/drawing/2014/main" id="{BF5CFAD3-2896-6C28-F3E3-2A5F92508829}"/>
                </a:ext>
              </a:extLst>
            </p:cNvPr>
            <p:cNvSpPr/>
            <p:nvPr/>
          </p:nvSpPr>
          <p:spPr>
            <a:xfrm>
              <a:off x="-2311116" y="3153817"/>
              <a:ext cx="519310" cy="610939"/>
            </a:xfrm>
            <a:custGeom>
              <a:avLst/>
              <a:gdLst/>
              <a:ahLst/>
              <a:cxnLst/>
              <a:rect l="l" t="t" r="r" b="b"/>
              <a:pathLst>
                <a:path w="4279" h="5034" extrusionOk="0">
                  <a:moveTo>
                    <a:pt x="2650" y="1"/>
                  </a:moveTo>
                  <a:cubicBezTo>
                    <a:pt x="1602" y="1"/>
                    <a:pt x="1" y="1828"/>
                    <a:pt x="344" y="5027"/>
                  </a:cubicBezTo>
                  <a:cubicBezTo>
                    <a:pt x="344" y="5031"/>
                    <a:pt x="345" y="5033"/>
                    <a:pt x="346" y="5033"/>
                  </a:cubicBezTo>
                  <a:cubicBezTo>
                    <a:pt x="374" y="5033"/>
                    <a:pt x="628" y="4272"/>
                    <a:pt x="1806" y="3599"/>
                  </a:cubicBezTo>
                  <a:cubicBezTo>
                    <a:pt x="2935" y="2951"/>
                    <a:pt x="4278" y="1265"/>
                    <a:pt x="3174" y="205"/>
                  </a:cubicBezTo>
                  <a:cubicBezTo>
                    <a:pt x="3032" y="68"/>
                    <a:pt x="2851" y="1"/>
                    <a:pt x="2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831" name="Google Shape;1831;p42">
              <a:extLst>
                <a:ext uri="{FF2B5EF4-FFF2-40B4-BE49-F238E27FC236}">
                  <a16:creationId xmlns:a16="http://schemas.microsoft.com/office/drawing/2014/main" id="{2833224E-C673-DCD1-05F7-B2EFBBB9FF43}"/>
                </a:ext>
              </a:extLst>
            </p:cNvPr>
            <p:cNvGrpSpPr/>
            <p:nvPr/>
          </p:nvGrpSpPr>
          <p:grpSpPr>
            <a:xfrm>
              <a:off x="-2776907" y="3232339"/>
              <a:ext cx="941533" cy="1396033"/>
              <a:chOff x="-2776907" y="3232339"/>
              <a:chExt cx="941533" cy="1396033"/>
            </a:xfrm>
          </p:grpSpPr>
          <p:sp>
            <p:nvSpPr>
              <p:cNvPr id="1832" name="Google Shape;1832;p42">
                <a:extLst>
                  <a:ext uri="{FF2B5EF4-FFF2-40B4-BE49-F238E27FC236}">
                    <a16:creationId xmlns:a16="http://schemas.microsoft.com/office/drawing/2014/main" id="{45C5E241-C7CB-7619-4628-3295656F1F3F}"/>
                  </a:ext>
                </a:extLst>
              </p:cNvPr>
              <p:cNvSpPr/>
              <p:nvPr/>
            </p:nvSpPr>
            <p:spPr>
              <a:xfrm>
                <a:off x="-2318761" y="3817309"/>
                <a:ext cx="483387" cy="631449"/>
              </a:xfrm>
              <a:custGeom>
                <a:avLst/>
                <a:gdLst/>
                <a:ahLst/>
                <a:cxnLst/>
                <a:rect l="l" t="t" r="r" b="b"/>
                <a:pathLst>
                  <a:path w="3983" h="5203" extrusionOk="0">
                    <a:moveTo>
                      <a:pt x="2947" y="1"/>
                    </a:moveTo>
                    <a:cubicBezTo>
                      <a:pt x="2786" y="1"/>
                      <a:pt x="2625" y="17"/>
                      <a:pt x="2467" y="51"/>
                    </a:cubicBezTo>
                    <a:cubicBezTo>
                      <a:pt x="2237" y="101"/>
                      <a:pt x="2030" y="214"/>
                      <a:pt x="1866" y="381"/>
                    </a:cubicBezTo>
                    <a:cubicBezTo>
                      <a:pt x="1684" y="431"/>
                      <a:pt x="1511" y="507"/>
                      <a:pt x="1350" y="604"/>
                    </a:cubicBezTo>
                    <a:cubicBezTo>
                      <a:pt x="916" y="872"/>
                      <a:pt x="576" y="1265"/>
                      <a:pt x="372" y="1733"/>
                    </a:cubicBezTo>
                    <a:cubicBezTo>
                      <a:pt x="142" y="2249"/>
                      <a:pt x="79" y="2800"/>
                      <a:pt x="61" y="3356"/>
                    </a:cubicBezTo>
                    <a:cubicBezTo>
                      <a:pt x="48" y="3658"/>
                      <a:pt x="42" y="3966"/>
                      <a:pt x="29" y="4272"/>
                    </a:cubicBezTo>
                    <a:cubicBezTo>
                      <a:pt x="26" y="4426"/>
                      <a:pt x="13" y="4580"/>
                      <a:pt x="13" y="4734"/>
                    </a:cubicBezTo>
                    <a:cubicBezTo>
                      <a:pt x="1" y="4879"/>
                      <a:pt x="7" y="5023"/>
                      <a:pt x="17" y="5171"/>
                    </a:cubicBezTo>
                    <a:cubicBezTo>
                      <a:pt x="21" y="5193"/>
                      <a:pt x="38" y="5202"/>
                      <a:pt x="55" y="5202"/>
                    </a:cubicBezTo>
                    <a:cubicBezTo>
                      <a:pt x="75" y="5202"/>
                      <a:pt x="95" y="5189"/>
                      <a:pt x="95" y="5165"/>
                    </a:cubicBezTo>
                    <a:cubicBezTo>
                      <a:pt x="158" y="4517"/>
                      <a:pt x="171" y="3863"/>
                      <a:pt x="208" y="3215"/>
                    </a:cubicBezTo>
                    <a:cubicBezTo>
                      <a:pt x="224" y="2699"/>
                      <a:pt x="347" y="2189"/>
                      <a:pt x="564" y="1718"/>
                    </a:cubicBezTo>
                    <a:cubicBezTo>
                      <a:pt x="768" y="1280"/>
                      <a:pt x="1099" y="919"/>
                      <a:pt x="1514" y="673"/>
                    </a:cubicBezTo>
                    <a:cubicBezTo>
                      <a:pt x="1740" y="551"/>
                      <a:pt x="1982" y="466"/>
                      <a:pt x="2234" y="434"/>
                    </a:cubicBezTo>
                    <a:cubicBezTo>
                      <a:pt x="2247" y="589"/>
                      <a:pt x="2281" y="739"/>
                      <a:pt x="2338" y="884"/>
                    </a:cubicBezTo>
                    <a:cubicBezTo>
                      <a:pt x="2394" y="1032"/>
                      <a:pt x="2467" y="1174"/>
                      <a:pt x="2545" y="1315"/>
                    </a:cubicBezTo>
                    <a:cubicBezTo>
                      <a:pt x="2547" y="1318"/>
                      <a:pt x="2550" y="1319"/>
                      <a:pt x="2552" y="1319"/>
                    </a:cubicBezTo>
                    <a:cubicBezTo>
                      <a:pt x="2558" y="1319"/>
                      <a:pt x="2563" y="1313"/>
                      <a:pt x="2561" y="1309"/>
                    </a:cubicBezTo>
                    <a:cubicBezTo>
                      <a:pt x="2391" y="1045"/>
                      <a:pt x="2331" y="730"/>
                      <a:pt x="2278" y="428"/>
                    </a:cubicBezTo>
                    <a:cubicBezTo>
                      <a:pt x="2341" y="421"/>
                      <a:pt x="2403" y="418"/>
                      <a:pt x="2465" y="418"/>
                    </a:cubicBezTo>
                    <a:cubicBezTo>
                      <a:pt x="2547" y="418"/>
                      <a:pt x="2629" y="424"/>
                      <a:pt x="2709" y="434"/>
                    </a:cubicBezTo>
                    <a:cubicBezTo>
                      <a:pt x="2706" y="478"/>
                      <a:pt x="2709" y="516"/>
                      <a:pt x="2718" y="560"/>
                    </a:cubicBezTo>
                    <a:cubicBezTo>
                      <a:pt x="2725" y="626"/>
                      <a:pt x="2737" y="699"/>
                      <a:pt x="2750" y="765"/>
                    </a:cubicBezTo>
                    <a:cubicBezTo>
                      <a:pt x="2778" y="894"/>
                      <a:pt x="2813" y="1026"/>
                      <a:pt x="2860" y="1145"/>
                    </a:cubicBezTo>
                    <a:cubicBezTo>
                      <a:pt x="2907" y="1268"/>
                      <a:pt x="2961" y="1391"/>
                      <a:pt x="3023" y="1504"/>
                    </a:cubicBezTo>
                    <a:cubicBezTo>
                      <a:pt x="3093" y="1623"/>
                      <a:pt x="3174" y="1727"/>
                      <a:pt x="3250" y="1843"/>
                    </a:cubicBezTo>
                    <a:cubicBezTo>
                      <a:pt x="3251" y="1846"/>
                      <a:pt x="3253" y="1847"/>
                      <a:pt x="3255" y="1847"/>
                    </a:cubicBezTo>
                    <a:cubicBezTo>
                      <a:pt x="3260" y="1847"/>
                      <a:pt x="3266" y="1841"/>
                      <a:pt x="3259" y="1834"/>
                    </a:cubicBezTo>
                    <a:cubicBezTo>
                      <a:pt x="3178" y="1724"/>
                      <a:pt x="3111" y="1608"/>
                      <a:pt x="3055" y="1485"/>
                    </a:cubicBezTo>
                    <a:cubicBezTo>
                      <a:pt x="2998" y="1372"/>
                      <a:pt x="2951" y="1249"/>
                      <a:pt x="2907" y="1126"/>
                    </a:cubicBezTo>
                    <a:cubicBezTo>
                      <a:pt x="2866" y="1010"/>
                      <a:pt x="2832" y="884"/>
                      <a:pt x="2810" y="758"/>
                    </a:cubicBezTo>
                    <a:cubicBezTo>
                      <a:pt x="2797" y="695"/>
                      <a:pt x="2784" y="636"/>
                      <a:pt x="2778" y="573"/>
                    </a:cubicBezTo>
                    <a:cubicBezTo>
                      <a:pt x="2772" y="532"/>
                      <a:pt x="2772" y="491"/>
                      <a:pt x="2766" y="450"/>
                    </a:cubicBezTo>
                    <a:lnTo>
                      <a:pt x="2766" y="450"/>
                    </a:lnTo>
                    <a:cubicBezTo>
                      <a:pt x="2794" y="453"/>
                      <a:pt x="2819" y="460"/>
                      <a:pt x="2847" y="466"/>
                    </a:cubicBezTo>
                    <a:cubicBezTo>
                      <a:pt x="3288" y="570"/>
                      <a:pt x="3662" y="862"/>
                      <a:pt x="3854" y="1271"/>
                    </a:cubicBezTo>
                    <a:cubicBezTo>
                      <a:pt x="3854" y="1276"/>
                      <a:pt x="3856" y="1278"/>
                      <a:pt x="3859" y="1278"/>
                    </a:cubicBezTo>
                    <a:cubicBezTo>
                      <a:pt x="3863" y="1278"/>
                      <a:pt x="3868" y="1273"/>
                      <a:pt x="3866" y="1265"/>
                    </a:cubicBezTo>
                    <a:cubicBezTo>
                      <a:pt x="3706" y="916"/>
                      <a:pt x="3426" y="639"/>
                      <a:pt x="3080" y="478"/>
                    </a:cubicBezTo>
                    <a:cubicBezTo>
                      <a:pt x="3104" y="477"/>
                      <a:pt x="3127" y="476"/>
                      <a:pt x="3151" y="476"/>
                    </a:cubicBezTo>
                    <a:cubicBezTo>
                      <a:pt x="3174" y="476"/>
                      <a:pt x="3198" y="477"/>
                      <a:pt x="3222" y="478"/>
                    </a:cubicBezTo>
                    <a:cubicBezTo>
                      <a:pt x="3306" y="482"/>
                      <a:pt x="3391" y="494"/>
                      <a:pt x="3473" y="513"/>
                    </a:cubicBezTo>
                    <a:cubicBezTo>
                      <a:pt x="3646" y="554"/>
                      <a:pt x="3810" y="617"/>
                      <a:pt x="3964" y="699"/>
                    </a:cubicBezTo>
                    <a:cubicBezTo>
                      <a:pt x="3964" y="702"/>
                      <a:pt x="3967" y="702"/>
                      <a:pt x="3967" y="702"/>
                    </a:cubicBezTo>
                    <a:cubicBezTo>
                      <a:pt x="3970" y="703"/>
                      <a:pt x="3972" y="703"/>
                      <a:pt x="3974" y="703"/>
                    </a:cubicBezTo>
                    <a:cubicBezTo>
                      <a:pt x="3978" y="703"/>
                      <a:pt x="3980" y="701"/>
                      <a:pt x="3980" y="699"/>
                    </a:cubicBezTo>
                    <a:cubicBezTo>
                      <a:pt x="3983" y="689"/>
                      <a:pt x="3980" y="686"/>
                      <a:pt x="3976" y="686"/>
                    </a:cubicBezTo>
                    <a:cubicBezTo>
                      <a:pt x="3819" y="589"/>
                      <a:pt x="3649" y="516"/>
                      <a:pt x="3473" y="466"/>
                    </a:cubicBezTo>
                    <a:cubicBezTo>
                      <a:pt x="3385" y="444"/>
                      <a:pt x="3300" y="431"/>
                      <a:pt x="3209" y="428"/>
                    </a:cubicBezTo>
                    <a:cubicBezTo>
                      <a:pt x="3191" y="426"/>
                      <a:pt x="3173" y="426"/>
                      <a:pt x="3155" y="426"/>
                    </a:cubicBezTo>
                    <a:cubicBezTo>
                      <a:pt x="3104" y="426"/>
                      <a:pt x="3054" y="432"/>
                      <a:pt x="3005" y="444"/>
                    </a:cubicBezTo>
                    <a:cubicBezTo>
                      <a:pt x="2920" y="409"/>
                      <a:pt x="2832" y="381"/>
                      <a:pt x="2747" y="356"/>
                    </a:cubicBezTo>
                    <a:cubicBezTo>
                      <a:pt x="2617" y="327"/>
                      <a:pt x="2485" y="312"/>
                      <a:pt x="2353" y="312"/>
                    </a:cubicBezTo>
                    <a:cubicBezTo>
                      <a:pt x="2236" y="312"/>
                      <a:pt x="2118" y="324"/>
                      <a:pt x="2001" y="349"/>
                    </a:cubicBezTo>
                    <a:cubicBezTo>
                      <a:pt x="2061" y="305"/>
                      <a:pt x="2124" y="268"/>
                      <a:pt x="2190" y="230"/>
                    </a:cubicBezTo>
                    <a:cubicBezTo>
                      <a:pt x="2294" y="180"/>
                      <a:pt x="2404" y="136"/>
                      <a:pt x="2517" y="104"/>
                    </a:cubicBezTo>
                    <a:cubicBezTo>
                      <a:pt x="2693" y="55"/>
                      <a:pt x="2876" y="29"/>
                      <a:pt x="3060" y="29"/>
                    </a:cubicBezTo>
                    <a:cubicBezTo>
                      <a:pt x="3148" y="29"/>
                      <a:pt x="3237" y="35"/>
                      <a:pt x="3325" y="48"/>
                    </a:cubicBezTo>
                    <a:cubicBezTo>
                      <a:pt x="3335" y="48"/>
                      <a:pt x="3335" y="32"/>
                      <a:pt x="3325" y="32"/>
                    </a:cubicBezTo>
                    <a:cubicBezTo>
                      <a:pt x="3200" y="11"/>
                      <a:pt x="3074" y="1"/>
                      <a:pt x="2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3" name="Google Shape;1833;p42">
                <a:extLst>
                  <a:ext uri="{FF2B5EF4-FFF2-40B4-BE49-F238E27FC236}">
                    <a16:creationId xmlns:a16="http://schemas.microsoft.com/office/drawing/2014/main" id="{FCC83E59-5059-10E6-79EB-1815EFB6D6C5}"/>
                  </a:ext>
                </a:extLst>
              </p:cNvPr>
              <p:cNvSpPr/>
              <p:nvPr/>
            </p:nvSpPr>
            <p:spPr>
              <a:xfrm>
                <a:off x="-2144241" y="3827989"/>
                <a:ext cx="79857" cy="52065"/>
              </a:xfrm>
              <a:custGeom>
                <a:avLst/>
                <a:gdLst/>
                <a:ahLst/>
                <a:cxnLst/>
                <a:rect l="l" t="t" r="r" b="b"/>
                <a:pathLst>
                  <a:path w="658" h="429" extrusionOk="0">
                    <a:moveTo>
                      <a:pt x="651" y="0"/>
                    </a:moveTo>
                    <a:cubicBezTo>
                      <a:pt x="525" y="35"/>
                      <a:pt x="409" y="92"/>
                      <a:pt x="302" y="167"/>
                    </a:cubicBezTo>
                    <a:cubicBezTo>
                      <a:pt x="246" y="202"/>
                      <a:pt x="195" y="243"/>
                      <a:pt x="145" y="283"/>
                    </a:cubicBezTo>
                    <a:cubicBezTo>
                      <a:pt x="88" y="321"/>
                      <a:pt x="41" y="362"/>
                      <a:pt x="3" y="416"/>
                    </a:cubicBezTo>
                    <a:cubicBezTo>
                      <a:pt x="3" y="419"/>
                      <a:pt x="0" y="419"/>
                      <a:pt x="3" y="422"/>
                    </a:cubicBezTo>
                    <a:cubicBezTo>
                      <a:pt x="3" y="425"/>
                      <a:pt x="7" y="428"/>
                      <a:pt x="13" y="428"/>
                    </a:cubicBezTo>
                    <a:cubicBezTo>
                      <a:pt x="66" y="394"/>
                      <a:pt x="113" y="350"/>
                      <a:pt x="154" y="309"/>
                    </a:cubicBezTo>
                    <a:cubicBezTo>
                      <a:pt x="202" y="265"/>
                      <a:pt x="255" y="227"/>
                      <a:pt x="305" y="186"/>
                    </a:cubicBezTo>
                    <a:cubicBezTo>
                      <a:pt x="409" y="107"/>
                      <a:pt x="525" y="48"/>
                      <a:pt x="651" y="16"/>
                    </a:cubicBezTo>
                    <a:cubicBezTo>
                      <a:pt x="654" y="16"/>
                      <a:pt x="658" y="13"/>
                      <a:pt x="658" y="10"/>
                    </a:cubicBezTo>
                    <a:cubicBezTo>
                      <a:pt x="658" y="7"/>
                      <a:pt x="654"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4" name="Google Shape;1834;p42">
                <a:extLst>
                  <a:ext uri="{FF2B5EF4-FFF2-40B4-BE49-F238E27FC236}">
                    <a16:creationId xmlns:a16="http://schemas.microsoft.com/office/drawing/2014/main" id="{8ECB34E9-159B-4062-61C7-185729A2B118}"/>
                  </a:ext>
                </a:extLst>
              </p:cNvPr>
              <p:cNvSpPr/>
              <p:nvPr/>
            </p:nvSpPr>
            <p:spPr>
              <a:xfrm>
                <a:off x="-1906734" y="3933697"/>
                <a:ext cx="62259" cy="96726"/>
              </a:xfrm>
              <a:custGeom>
                <a:avLst/>
                <a:gdLst/>
                <a:ahLst/>
                <a:cxnLst/>
                <a:rect l="l" t="t" r="r" b="b"/>
                <a:pathLst>
                  <a:path w="513" h="797" extrusionOk="0">
                    <a:moveTo>
                      <a:pt x="11" y="0"/>
                    </a:moveTo>
                    <a:cubicBezTo>
                      <a:pt x="7" y="0"/>
                      <a:pt x="0" y="8"/>
                      <a:pt x="3" y="10"/>
                    </a:cubicBezTo>
                    <a:cubicBezTo>
                      <a:pt x="198" y="255"/>
                      <a:pt x="361" y="516"/>
                      <a:pt x="503" y="793"/>
                    </a:cubicBezTo>
                    <a:cubicBezTo>
                      <a:pt x="504" y="796"/>
                      <a:pt x="506" y="797"/>
                      <a:pt x="508" y="797"/>
                    </a:cubicBezTo>
                    <a:cubicBezTo>
                      <a:pt x="510" y="797"/>
                      <a:pt x="512" y="795"/>
                      <a:pt x="512" y="793"/>
                    </a:cubicBezTo>
                    <a:cubicBezTo>
                      <a:pt x="456" y="649"/>
                      <a:pt x="386" y="507"/>
                      <a:pt x="298" y="378"/>
                    </a:cubicBezTo>
                    <a:cubicBezTo>
                      <a:pt x="213" y="246"/>
                      <a:pt x="119" y="120"/>
                      <a:pt x="15" y="4"/>
                    </a:cubicBezTo>
                    <a:cubicBezTo>
                      <a:pt x="14" y="1"/>
                      <a:pt x="13"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5" name="Google Shape;1835;p42">
                <a:extLst>
                  <a:ext uri="{FF2B5EF4-FFF2-40B4-BE49-F238E27FC236}">
                    <a16:creationId xmlns:a16="http://schemas.microsoft.com/office/drawing/2014/main" id="{08029948-7895-8508-94F2-6C988D120453}"/>
                  </a:ext>
                </a:extLst>
              </p:cNvPr>
              <p:cNvSpPr/>
              <p:nvPr/>
            </p:nvSpPr>
            <p:spPr>
              <a:xfrm>
                <a:off x="-2067904" y="3918284"/>
                <a:ext cx="24879" cy="53885"/>
              </a:xfrm>
              <a:custGeom>
                <a:avLst/>
                <a:gdLst/>
                <a:ahLst/>
                <a:cxnLst/>
                <a:rect l="l" t="t" r="r" b="b"/>
                <a:pathLst>
                  <a:path w="205" h="444" extrusionOk="0">
                    <a:moveTo>
                      <a:pt x="11" y="0"/>
                    </a:moveTo>
                    <a:cubicBezTo>
                      <a:pt x="6" y="0"/>
                      <a:pt x="0" y="3"/>
                      <a:pt x="0" y="5"/>
                    </a:cubicBezTo>
                    <a:cubicBezTo>
                      <a:pt x="19" y="165"/>
                      <a:pt x="88" y="320"/>
                      <a:pt x="195" y="442"/>
                    </a:cubicBezTo>
                    <a:cubicBezTo>
                      <a:pt x="198" y="443"/>
                      <a:pt x="200" y="443"/>
                      <a:pt x="201" y="443"/>
                    </a:cubicBezTo>
                    <a:cubicBezTo>
                      <a:pt x="205" y="443"/>
                      <a:pt x="205" y="440"/>
                      <a:pt x="205" y="436"/>
                    </a:cubicBezTo>
                    <a:cubicBezTo>
                      <a:pt x="161" y="370"/>
                      <a:pt x="120" y="304"/>
                      <a:pt x="85" y="231"/>
                    </a:cubicBezTo>
                    <a:cubicBezTo>
                      <a:pt x="51" y="162"/>
                      <a:pt x="25" y="84"/>
                      <a:pt x="16" y="5"/>
                    </a:cubicBezTo>
                    <a:cubicBezTo>
                      <a:pt x="16" y="1"/>
                      <a:pt x="14"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6" name="Google Shape;1836;p42">
                <a:extLst>
                  <a:ext uri="{FF2B5EF4-FFF2-40B4-BE49-F238E27FC236}">
                    <a16:creationId xmlns:a16="http://schemas.microsoft.com/office/drawing/2014/main" id="{128FC4EE-27F4-8528-A89B-0011F2C3BBE2}"/>
                  </a:ext>
                </a:extLst>
              </p:cNvPr>
              <p:cNvSpPr/>
              <p:nvPr/>
            </p:nvSpPr>
            <p:spPr>
              <a:xfrm>
                <a:off x="-2776907" y="3916463"/>
                <a:ext cx="570161" cy="595647"/>
              </a:xfrm>
              <a:custGeom>
                <a:avLst/>
                <a:gdLst/>
                <a:ahLst/>
                <a:cxnLst/>
                <a:rect l="l" t="t" r="r" b="b"/>
                <a:pathLst>
                  <a:path w="4698" h="4908" extrusionOk="0">
                    <a:moveTo>
                      <a:pt x="1618" y="1"/>
                    </a:moveTo>
                    <a:cubicBezTo>
                      <a:pt x="1493" y="1"/>
                      <a:pt x="1368" y="9"/>
                      <a:pt x="1244" y="23"/>
                    </a:cubicBezTo>
                    <a:cubicBezTo>
                      <a:pt x="1241" y="23"/>
                      <a:pt x="1238" y="26"/>
                      <a:pt x="1238" y="29"/>
                    </a:cubicBezTo>
                    <a:cubicBezTo>
                      <a:pt x="1238" y="36"/>
                      <a:pt x="1241" y="39"/>
                      <a:pt x="1244" y="39"/>
                    </a:cubicBezTo>
                    <a:cubicBezTo>
                      <a:pt x="1339" y="24"/>
                      <a:pt x="1434" y="17"/>
                      <a:pt x="1530" y="17"/>
                    </a:cubicBezTo>
                    <a:cubicBezTo>
                      <a:pt x="1602" y="17"/>
                      <a:pt x="1674" y="21"/>
                      <a:pt x="1747" y="29"/>
                    </a:cubicBezTo>
                    <a:cubicBezTo>
                      <a:pt x="1835" y="39"/>
                      <a:pt x="1917" y="51"/>
                      <a:pt x="1999" y="70"/>
                    </a:cubicBezTo>
                    <a:lnTo>
                      <a:pt x="2046" y="83"/>
                    </a:lnTo>
                    <a:cubicBezTo>
                      <a:pt x="1876" y="127"/>
                      <a:pt x="1713" y="184"/>
                      <a:pt x="1558" y="231"/>
                    </a:cubicBezTo>
                    <a:lnTo>
                      <a:pt x="1530" y="231"/>
                    </a:lnTo>
                    <a:cubicBezTo>
                      <a:pt x="1480" y="256"/>
                      <a:pt x="1436" y="256"/>
                      <a:pt x="1389" y="256"/>
                    </a:cubicBezTo>
                    <a:cubicBezTo>
                      <a:pt x="1304" y="256"/>
                      <a:pt x="1213" y="262"/>
                      <a:pt x="1128" y="278"/>
                    </a:cubicBezTo>
                    <a:cubicBezTo>
                      <a:pt x="948" y="309"/>
                      <a:pt x="772" y="366"/>
                      <a:pt x="609" y="435"/>
                    </a:cubicBezTo>
                    <a:cubicBezTo>
                      <a:pt x="601" y="440"/>
                      <a:pt x="606" y="452"/>
                      <a:pt x="612" y="452"/>
                    </a:cubicBezTo>
                    <a:cubicBezTo>
                      <a:pt x="613" y="452"/>
                      <a:pt x="614" y="452"/>
                      <a:pt x="615" y="451"/>
                    </a:cubicBezTo>
                    <a:cubicBezTo>
                      <a:pt x="782" y="379"/>
                      <a:pt x="958" y="335"/>
                      <a:pt x="1137" y="322"/>
                    </a:cubicBezTo>
                    <a:cubicBezTo>
                      <a:pt x="1174" y="321"/>
                      <a:pt x="1211" y="320"/>
                      <a:pt x="1248" y="320"/>
                    </a:cubicBezTo>
                    <a:cubicBezTo>
                      <a:pt x="1301" y="320"/>
                      <a:pt x="1354" y="321"/>
                      <a:pt x="1408" y="325"/>
                    </a:cubicBezTo>
                    <a:lnTo>
                      <a:pt x="1458" y="325"/>
                    </a:lnTo>
                    <a:cubicBezTo>
                      <a:pt x="1269" y="432"/>
                      <a:pt x="1096" y="570"/>
                      <a:pt x="945" y="731"/>
                    </a:cubicBezTo>
                    <a:cubicBezTo>
                      <a:pt x="867" y="822"/>
                      <a:pt x="794" y="916"/>
                      <a:pt x="725" y="1014"/>
                    </a:cubicBezTo>
                    <a:cubicBezTo>
                      <a:pt x="596" y="1058"/>
                      <a:pt x="470" y="1121"/>
                      <a:pt x="357" y="1199"/>
                    </a:cubicBezTo>
                    <a:cubicBezTo>
                      <a:pt x="234" y="1278"/>
                      <a:pt x="118" y="1366"/>
                      <a:pt x="5" y="1467"/>
                    </a:cubicBezTo>
                    <a:cubicBezTo>
                      <a:pt x="0" y="1469"/>
                      <a:pt x="2" y="1478"/>
                      <a:pt x="5" y="1478"/>
                    </a:cubicBezTo>
                    <a:cubicBezTo>
                      <a:pt x="6" y="1478"/>
                      <a:pt x="7" y="1477"/>
                      <a:pt x="8" y="1473"/>
                    </a:cubicBezTo>
                    <a:cubicBezTo>
                      <a:pt x="112" y="1376"/>
                      <a:pt x="231" y="1294"/>
                      <a:pt x="357" y="1228"/>
                    </a:cubicBezTo>
                    <a:cubicBezTo>
                      <a:pt x="458" y="1174"/>
                      <a:pt x="561" y="1127"/>
                      <a:pt x="662" y="1086"/>
                    </a:cubicBezTo>
                    <a:lnTo>
                      <a:pt x="662" y="1086"/>
                    </a:lnTo>
                    <a:cubicBezTo>
                      <a:pt x="448" y="1451"/>
                      <a:pt x="322" y="1863"/>
                      <a:pt x="291" y="2288"/>
                    </a:cubicBezTo>
                    <a:cubicBezTo>
                      <a:pt x="291" y="2291"/>
                      <a:pt x="294" y="2294"/>
                      <a:pt x="297" y="2294"/>
                    </a:cubicBezTo>
                    <a:cubicBezTo>
                      <a:pt x="300" y="2294"/>
                      <a:pt x="307" y="2291"/>
                      <a:pt x="307" y="2288"/>
                    </a:cubicBezTo>
                    <a:cubicBezTo>
                      <a:pt x="316" y="2017"/>
                      <a:pt x="376" y="1753"/>
                      <a:pt x="486" y="1505"/>
                    </a:cubicBezTo>
                    <a:cubicBezTo>
                      <a:pt x="533" y="1608"/>
                      <a:pt x="583" y="1706"/>
                      <a:pt x="643" y="1800"/>
                    </a:cubicBezTo>
                    <a:cubicBezTo>
                      <a:pt x="703" y="1901"/>
                      <a:pt x="753" y="2008"/>
                      <a:pt x="804" y="2115"/>
                    </a:cubicBezTo>
                    <a:cubicBezTo>
                      <a:pt x="911" y="2325"/>
                      <a:pt x="992" y="2555"/>
                      <a:pt x="1046" y="2791"/>
                    </a:cubicBezTo>
                    <a:cubicBezTo>
                      <a:pt x="1047" y="2797"/>
                      <a:pt x="1051" y="2800"/>
                      <a:pt x="1055" y="2800"/>
                    </a:cubicBezTo>
                    <a:cubicBezTo>
                      <a:pt x="1058" y="2800"/>
                      <a:pt x="1062" y="2797"/>
                      <a:pt x="1062" y="2791"/>
                    </a:cubicBezTo>
                    <a:cubicBezTo>
                      <a:pt x="1008" y="2558"/>
                      <a:pt x="942" y="2325"/>
                      <a:pt x="860" y="2102"/>
                    </a:cubicBezTo>
                    <a:cubicBezTo>
                      <a:pt x="816" y="1986"/>
                      <a:pt x="763" y="1876"/>
                      <a:pt x="703" y="1766"/>
                    </a:cubicBezTo>
                    <a:cubicBezTo>
                      <a:pt x="653" y="1662"/>
                      <a:pt x="583" y="1564"/>
                      <a:pt x="505" y="1483"/>
                    </a:cubicBezTo>
                    <a:cubicBezTo>
                      <a:pt x="624" y="1231"/>
                      <a:pt x="785" y="1001"/>
                      <a:pt x="986" y="809"/>
                    </a:cubicBezTo>
                    <a:cubicBezTo>
                      <a:pt x="1002" y="828"/>
                      <a:pt x="1021" y="853"/>
                      <a:pt x="1036" y="872"/>
                    </a:cubicBezTo>
                    <a:cubicBezTo>
                      <a:pt x="1068" y="907"/>
                      <a:pt x="1099" y="951"/>
                      <a:pt x="1128" y="992"/>
                    </a:cubicBezTo>
                    <a:cubicBezTo>
                      <a:pt x="1181" y="1070"/>
                      <a:pt x="1235" y="1152"/>
                      <a:pt x="1275" y="1237"/>
                    </a:cubicBezTo>
                    <a:cubicBezTo>
                      <a:pt x="1376" y="1407"/>
                      <a:pt x="1439" y="1596"/>
                      <a:pt x="1470" y="1794"/>
                    </a:cubicBezTo>
                    <a:cubicBezTo>
                      <a:pt x="1470" y="1797"/>
                      <a:pt x="1474" y="1800"/>
                      <a:pt x="1477" y="1800"/>
                    </a:cubicBezTo>
                    <a:cubicBezTo>
                      <a:pt x="1480" y="1800"/>
                      <a:pt x="1486" y="1797"/>
                      <a:pt x="1486" y="1794"/>
                    </a:cubicBezTo>
                    <a:cubicBezTo>
                      <a:pt x="1458" y="1593"/>
                      <a:pt x="1408" y="1394"/>
                      <a:pt x="1329" y="1206"/>
                    </a:cubicBezTo>
                    <a:cubicBezTo>
                      <a:pt x="1288" y="1115"/>
                      <a:pt x="1238" y="1026"/>
                      <a:pt x="1178" y="938"/>
                    </a:cubicBezTo>
                    <a:cubicBezTo>
                      <a:pt x="1140" y="872"/>
                      <a:pt x="1093" y="809"/>
                      <a:pt x="1036" y="759"/>
                    </a:cubicBezTo>
                    <a:cubicBezTo>
                      <a:pt x="1071" y="721"/>
                      <a:pt x="1115" y="687"/>
                      <a:pt x="1156" y="655"/>
                    </a:cubicBezTo>
                    <a:cubicBezTo>
                      <a:pt x="1376" y="479"/>
                      <a:pt x="1621" y="350"/>
                      <a:pt x="1933" y="265"/>
                    </a:cubicBezTo>
                    <a:lnTo>
                      <a:pt x="1933" y="397"/>
                    </a:lnTo>
                    <a:cubicBezTo>
                      <a:pt x="1886" y="457"/>
                      <a:pt x="1882" y="514"/>
                      <a:pt x="1870" y="570"/>
                    </a:cubicBezTo>
                    <a:cubicBezTo>
                      <a:pt x="1854" y="693"/>
                      <a:pt x="1810" y="806"/>
                      <a:pt x="1741" y="904"/>
                    </a:cubicBezTo>
                    <a:cubicBezTo>
                      <a:pt x="1734" y="911"/>
                      <a:pt x="1740" y="916"/>
                      <a:pt x="1747" y="916"/>
                    </a:cubicBezTo>
                    <a:cubicBezTo>
                      <a:pt x="1749" y="916"/>
                      <a:pt x="1752" y="915"/>
                      <a:pt x="1753" y="913"/>
                    </a:cubicBezTo>
                    <a:cubicBezTo>
                      <a:pt x="1788" y="857"/>
                      <a:pt x="1826" y="806"/>
                      <a:pt x="1857" y="747"/>
                    </a:cubicBezTo>
                    <a:cubicBezTo>
                      <a:pt x="1886" y="693"/>
                      <a:pt x="1911" y="636"/>
                      <a:pt x="1930" y="583"/>
                    </a:cubicBezTo>
                    <a:cubicBezTo>
                      <a:pt x="1948" y="523"/>
                      <a:pt x="1964" y="460"/>
                      <a:pt x="1967" y="397"/>
                    </a:cubicBezTo>
                    <a:cubicBezTo>
                      <a:pt x="1977" y="347"/>
                      <a:pt x="1977" y="300"/>
                      <a:pt x="1967" y="246"/>
                    </a:cubicBezTo>
                    <a:cubicBezTo>
                      <a:pt x="2159" y="196"/>
                      <a:pt x="2354" y="171"/>
                      <a:pt x="2552" y="171"/>
                    </a:cubicBezTo>
                    <a:cubicBezTo>
                      <a:pt x="2611" y="171"/>
                      <a:pt x="2670" y="173"/>
                      <a:pt x="2729" y="177"/>
                    </a:cubicBezTo>
                    <a:cubicBezTo>
                      <a:pt x="3012" y="196"/>
                      <a:pt x="3285" y="284"/>
                      <a:pt x="3534" y="426"/>
                    </a:cubicBezTo>
                    <a:cubicBezTo>
                      <a:pt x="3782" y="570"/>
                      <a:pt x="3977" y="781"/>
                      <a:pt x="4103" y="1039"/>
                    </a:cubicBezTo>
                    <a:cubicBezTo>
                      <a:pt x="4216" y="1291"/>
                      <a:pt x="4295" y="1558"/>
                      <a:pt x="4336" y="1828"/>
                    </a:cubicBezTo>
                    <a:cubicBezTo>
                      <a:pt x="4389" y="2146"/>
                      <a:pt x="4421" y="2470"/>
                      <a:pt x="4452" y="2788"/>
                    </a:cubicBezTo>
                    <a:cubicBezTo>
                      <a:pt x="4521" y="3480"/>
                      <a:pt x="4543" y="4175"/>
                      <a:pt x="4568" y="4867"/>
                    </a:cubicBezTo>
                    <a:cubicBezTo>
                      <a:pt x="4568" y="4893"/>
                      <a:pt x="4589" y="4907"/>
                      <a:pt x="4608" y="4907"/>
                    </a:cubicBezTo>
                    <a:cubicBezTo>
                      <a:pt x="4624" y="4907"/>
                      <a:pt x="4638" y="4897"/>
                      <a:pt x="4638" y="4876"/>
                    </a:cubicBezTo>
                    <a:cubicBezTo>
                      <a:pt x="4697" y="4058"/>
                      <a:pt x="4672" y="3234"/>
                      <a:pt x="4575" y="2423"/>
                    </a:cubicBezTo>
                    <a:cubicBezTo>
                      <a:pt x="4512" y="1835"/>
                      <a:pt x="4436" y="1196"/>
                      <a:pt x="4078" y="709"/>
                    </a:cubicBezTo>
                    <a:cubicBezTo>
                      <a:pt x="3731" y="241"/>
                      <a:pt x="3122" y="22"/>
                      <a:pt x="2557" y="22"/>
                    </a:cubicBezTo>
                    <a:cubicBezTo>
                      <a:pt x="2533" y="22"/>
                      <a:pt x="2510" y="22"/>
                      <a:pt x="2486" y="23"/>
                    </a:cubicBezTo>
                    <a:cubicBezTo>
                      <a:pt x="2386" y="26"/>
                      <a:pt x="2282" y="39"/>
                      <a:pt x="2181" y="58"/>
                    </a:cubicBezTo>
                    <a:cubicBezTo>
                      <a:pt x="2043" y="26"/>
                      <a:pt x="1898" y="7"/>
                      <a:pt x="1757" y="4"/>
                    </a:cubicBezTo>
                    <a:cubicBezTo>
                      <a:pt x="1710" y="2"/>
                      <a:pt x="1664"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7" name="Google Shape;1837;p42">
                <a:extLst>
                  <a:ext uri="{FF2B5EF4-FFF2-40B4-BE49-F238E27FC236}">
                    <a16:creationId xmlns:a16="http://schemas.microsoft.com/office/drawing/2014/main" id="{92D45148-61C5-38D6-3596-DCC1C77D90C9}"/>
                  </a:ext>
                </a:extLst>
              </p:cNvPr>
              <p:cNvSpPr/>
              <p:nvPr/>
            </p:nvSpPr>
            <p:spPr>
              <a:xfrm>
                <a:off x="-2627145" y="4100935"/>
                <a:ext cx="29855" cy="121727"/>
              </a:xfrm>
              <a:custGeom>
                <a:avLst/>
                <a:gdLst/>
                <a:ahLst/>
                <a:cxnLst/>
                <a:rect l="l" t="t" r="r" b="b"/>
                <a:pathLst>
                  <a:path w="246" h="1003" extrusionOk="0">
                    <a:moveTo>
                      <a:pt x="4" y="0"/>
                    </a:moveTo>
                    <a:cubicBezTo>
                      <a:pt x="1" y="7"/>
                      <a:pt x="1" y="10"/>
                      <a:pt x="1" y="13"/>
                    </a:cubicBezTo>
                    <a:cubicBezTo>
                      <a:pt x="114" y="331"/>
                      <a:pt x="192" y="661"/>
                      <a:pt x="240" y="1000"/>
                    </a:cubicBezTo>
                    <a:cubicBezTo>
                      <a:pt x="240" y="1002"/>
                      <a:pt x="241" y="1003"/>
                      <a:pt x="243" y="1003"/>
                    </a:cubicBezTo>
                    <a:cubicBezTo>
                      <a:pt x="244" y="1003"/>
                      <a:pt x="246" y="1002"/>
                      <a:pt x="246" y="1000"/>
                    </a:cubicBezTo>
                    <a:cubicBezTo>
                      <a:pt x="243" y="831"/>
                      <a:pt x="218" y="667"/>
                      <a:pt x="174" y="503"/>
                    </a:cubicBezTo>
                    <a:cubicBezTo>
                      <a:pt x="126" y="340"/>
                      <a:pt x="63" y="173"/>
                      <a:pt x="10" y="10"/>
                    </a:cubicBezTo>
                    <a:lnTo>
                      <a:pt x="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8" name="Google Shape;1838;p42">
                <a:extLst>
                  <a:ext uri="{FF2B5EF4-FFF2-40B4-BE49-F238E27FC236}">
                    <a16:creationId xmlns:a16="http://schemas.microsoft.com/office/drawing/2014/main" id="{EA498E24-BF22-3620-EC42-79405A60AFDB}"/>
                  </a:ext>
                </a:extLst>
              </p:cNvPr>
              <p:cNvSpPr/>
              <p:nvPr/>
            </p:nvSpPr>
            <p:spPr>
              <a:xfrm>
                <a:off x="-2756033" y="4020714"/>
                <a:ext cx="61045" cy="31797"/>
              </a:xfrm>
              <a:custGeom>
                <a:avLst/>
                <a:gdLst/>
                <a:ahLst/>
                <a:cxnLst/>
                <a:rect l="l" t="t" r="r" b="b"/>
                <a:pathLst>
                  <a:path w="503" h="262" extrusionOk="0">
                    <a:moveTo>
                      <a:pt x="490" y="1"/>
                    </a:moveTo>
                    <a:cubicBezTo>
                      <a:pt x="402" y="26"/>
                      <a:pt x="314" y="57"/>
                      <a:pt x="232" y="92"/>
                    </a:cubicBezTo>
                    <a:cubicBezTo>
                      <a:pt x="150" y="136"/>
                      <a:pt x="72" y="189"/>
                      <a:pt x="3" y="252"/>
                    </a:cubicBezTo>
                    <a:cubicBezTo>
                      <a:pt x="1" y="258"/>
                      <a:pt x="1" y="261"/>
                      <a:pt x="3" y="261"/>
                    </a:cubicBezTo>
                    <a:cubicBezTo>
                      <a:pt x="5" y="261"/>
                      <a:pt x="8" y="259"/>
                      <a:pt x="12" y="256"/>
                    </a:cubicBezTo>
                    <a:cubicBezTo>
                      <a:pt x="81" y="205"/>
                      <a:pt x="160" y="158"/>
                      <a:pt x="238" y="114"/>
                    </a:cubicBezTo>
                    <a:cubicBezTo>
                      <a:pt x="317" y="73"/>
                      <a:pt x="405" y="42"/>
                      <a:pt x="490" y="16"/>
                    </a:cubicBezTo>
                    <a:cubicBezTo>
                      <a:pt x="503" y="16"/>
                      <a:pt x="50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39" name="Google Shape;1839;p42">
                <a:extLst>
                  <a:ext uri="{FF2B5EF4-FFF2-40B4-BE49-F238E27FC236}">
                    <a16:creationId xmlns:a16="http://schemas.microsoft.com/office/drawing/2014/main" id="{AA5EF897-ED21-7D62-A3D0-9DC8CE9062D0}"/>
                  </a:ext>
                </a:extLst>
              </p:cNvPr>
              <p:cNvSpPr/>
              <p:nvPr/>
            </p:nvSpPr>
            <p:spPr>
              <a:xfrm>
                <a:off x="-2703119" y="3518028"/>
                <a:ext cx="400982" cy="844804"/>
              </a:xfrm>
              <a:custGeom>
                <a:avLst/>
                <a:gdLst/>
                <a:ahLst/>
                <a:cxnLst/>
                <a:rect l="l" t="t" r="r" b="b"/>
                <a:pathLst>
                  <a:path w="3304" h="6961" extrusionOk="0">
                    <a:moveTo>
                      <a:pt x="661" y="0"/>
                    </a:moveTo>
                    <a:cubicBezTo>
                      <a:pt x="654" y="0"/>
                      <a:pt x="651" y="9"/>
                      <a:pt x="658" y="16"/>
                    </a:cubicBezTo>
                    <a:cubicBezTo>
                      <a:pt x="777" y="136"/>
                      <a:pt x="888" y="274"/>
                      <a:pt x="979" y="425"/>
                    </a:cubicBezTo>
                    <a:cubicBezTo>
                      <a:pt x="1026" y="497"/>
                      <a:pt x="1067" y="573"/>
                      <a:pt x="1105" y="648"/>
                    </a:cubicBezTo>
                    <a:cubicBezTo>
                      <a:pt x="1133" y="696"/>
                      <a:pt x="1152" y="746"/>
                      <a:pt x="1177" y="796"/>
                    </a:cubicBezTo>
                    <a:cubicBezTo>
                      <a:pt x="1013" y="674"/>
                      <a:pt x="847" y="560"/>
                      <a:pt x="667" y="460"/>
                    </a:cubicBezTo>
                    <a:cubicBezTo>
                      <a:pt x="457" y="343"/>
                      <a:pt x="240" y="240"/>
                      <a:pt x="16" y="148"/>
                    </a:cubicBezTo>
                    <a:cubicBezTo>
                      <a:pt x="15" y="148"/>
                      <a:pt x="14" y="148"/>
                      <a:pt x="13" y="148"/>
                    </a:cubicBezTo>
                    <a:cubicBezTo>
                      <a:pt x="3" y="148"/>
                      <a:pt x="1" y="163"/>
                      <a:pt x="4" y="180"/>
                    </a:cubicBezTo>
                    <a:cubicBezTo>
                      <a:pt x="510" y="356"/>
                      <a:pt x="969" y="692"/>
                      <a:pt x="1356" y="1060"/>
                    </a:cubicBezTo>
                    <a:cubicBezTo>
                      <a:pt x="1469" y="1171"/>
                      <a:pt x="1580" y="1290"/>
                      <a:pt x="1683" y="1406"/>
                    </a:cubicBezTo>
                    <a:cubicBezTo>
                      <a:pt x="1419" y="1403"/>
                      <a:pt x="1155" y="1384"/>
                      <a:pt x="891" y="1340"/>
                    </a:cubicBezTo>
                    <a:cubicBezTo>
                      <a:pt x="598" y="1296"/>
                      <a:pt x="309" y="1202"/>
                      <a:pt x="48" y="1060"/>
                    </a:cubicBezTo>
                    <a:cubicBezTo>
                      <a:pt x="47" y="1060"/>
                      <a:pt x="46" y="1060"/>
                      <a:pt x="46" y="1060"/>
                    </a:cubicBezTo>
                    <a:cubicBezTo>
                      <a:pt x="37" y="1060"/>
                      <a:pt x="27" y="1076"/>
                      <a:pt x="38" y="1076"/>
                    </a:cubicBezTo>
                    <a:cubicBezTo>
                      <a:pt x="183" y="1136"/>
                      <a:pt x="325" y="1211"/>
                      <a:pt x="472" y="1265"/>
                    </a:cubicBezTo>
                    <a:cubicBezTo>
                      <a:pt x="614" y="1322"/>
                      <a:pt x="755" y="1366"/>
                      <a:pt x="900" y="1400"/>
                    </a:cubicBezTo>
                    <a:cubicBezTo>
                      <a:pt x="1100" y="1448"/>
                      <a:pt x="1305" y="1473"/>
                      <a:pt x="1510" y="1473"/>
                    </a:cubicBezTo>
                    <a:cubicBezTo>
                      <a:pt x="1586" y="1473"/>
                      <a:pt x="1661" y="1470"/>
                      <a:pt x="1737" y="1463"/>
                    </a:cubicBezTo>
                    <a:cubicBezTo>
                      <a:pt x="1859" y="1605"/>
                      <a:pt x="1973" y="1759"/>
                      <a:pt x="2080" y="1910"/>
                    </a:cubicBezTo>
                    <a:cubicBezTo>
                      <a:pt x="1966" y="1888"/>
                      <a:pt x="1844" y="1872"/>
                      <a:pt x="1730" y="1847"/>
                    </a:cubicBezTo>
                    <a:cubicBezTo>
                      <a:pt x="1583" y="1822"/>
                      <a:pt x="1441" y="1774"/>
                      <a:pt x="1312" y="1702"/>
                    </a:cubicBezTo>
                    <a:cubicBezTo>
                      <a:pt x="1309" y="1702"/>
                      <a:pt x="1306" y="1702"/>
                      <a:pt x="1300" y="1705"/>
                    </a:cubicBezTo>
                    <a:cubicBezTo>
                      <a:pt x="1300" y="1712"/>
                      <a:pt x="1300" y="1715"/>
                      <a:pt x="1306" y="1718"/>
                    </a:cubicBezTo>
                    <a:cubicBezTo>
                      <a:pt x="1435" y="1781"/>
                      <a:pt x="1573" y="1831"/>
                      <a:pt x="1715" y="1869"/>
                    </a:cubicBezTo>
                    <a:cubicBezTo>
                      <a:pt x="1787" y="1888"/>
                      <a:pt x="1878" y="1910"/>
                      <a:pt x="1935" y="1925"/>
                    </a:cubicBezTo>
                    <a:cubicBezTo>
                      <a:pt x="1992" y="1938"/>
                      <a:pt x="2051" y="1957"/>
                      <a:pt x="2114" y="1969"/>
                    </a:cubicBezTo>
                    <a:cubicBezTo>
                      <a:pt x="2438" y="2457"/>
                      <a:pt x="2693" y="2992"/>
                      <a:pt x="2863" y="3551"/>
                    </a:cubicBezTo>
                    <a:cubicBezTo>
                      <a:pt x="3026" y="4102"/>
                      <a:pt x="3133" y="4662"/>
                      <a:pt x="3180" y="5234"/>
                    </a:cubicBezTo>
                    <a:cubicBezTo>
                      <a:pt x="3202" y="5517"/>
                      <a:pt x="3212" y="5803"/>
                      <a:pt x="3209" y="6090"/>
                    </a:cubicBezTo>
                    <a:cubicBezTo>
                      <a:pt x="3199" y="6373"/>
                      <a:pt x="3171" y="6656"/>
                      <a:pt x="3165" y="6942"/>
                    </a:cubicBezTo>
                    <a:cubicBezTo>
                      <a:pt x="3165" y="6954"/>
                      <a:pt x="3175" y="6961"/>
                      <a:pt x="3185" y="6961"/>
                    </a:cubicBezTo>
                    <a:cubicBezTo>
                      <a:pt x="3193" y="6961"/>
                      <a:pt x="3199" y="6957"/>
                      <a:pt x="3199" y="6948"/>
                    </a:cubicBezTo>
                    <a:cubicBezTo>
                      <a:pt x="3256" y="6624"/>
                      <a:pt x="3287" y="6297"/>
                      <a:pt x="3291" y="5973"/>
                    </a:cubicBezTo>
                    <a:cubicBezTo>
                      <a:pt x="3303" y="5646"/>
                      <a:pt x="3297" y="5319"/>
                      <a:pt x="3275" y="4998"/>
                    </a:cubicBezTo>
                    <a:cubicBezTo>
                      <a:pt x="3199" y="3907"/>
                      <a:pt x="2882" y="2822"/>
                      <a:pt x="2253" y="1925"/>
                    </a:cubicBezTo>
                    <a:cubicBezTo>
                      <a:pt x="2193" y="1844"/>
                      <a:pt x="2130" y="1762"/>
                      <a:pt x="2067" y="1680"/>
                    </a:cubicBezTo>
                    <a:cubicBezTo>
                      <a:pt x="2061" y="1611"/>
                      <a:pt x="2042" y="1545"/>
                      <a:pt x="2020" y="1482"/>
                    </a:cubicBezTo>
                    <a:cubicBezTo>
                      <a:pt x="1995" y="1384"/>
                      <a:pt x="1957" y="1287"/>
                      <a:pt x="1919" y="1189"/>
                    </a:cubicBezTo>
                    <a:cubicBezTo>
                      <a:pt x="1828" y="994"/>
                      <a:pt x="1727" y="809"/>
                      <a:pt x="1611" y="630"/>
                    </a:cubicBezTo>
                    <a:cubicBezTo>
                      <a:pt x="1609" y="627"/>
                      <a:pt x="1607" y="626"/>
                      <a:pt x="1604" y="626"/>
                    </a:cubicBezTo>
                    <a:cubicBezTo>
                      <a:pt x="1598" y="626"/>
                      <a:pt x="1593" y="631"/>
                      <a:pt x="1595" y="636"/>
                    </a:cubicBezTo>
                    <a:cubicBezTo>
                      <a:pt x="1712" y="812"/>
                      <a:pt x="1800" y="1007"/>
                      <a:pt x="1863" y="1211"/>
                    </a:cubicBezTo>
                    <a:cubicBezTo>
                      <a:pt x="1894" y="1306"/>
                      <a:pt x="1926" y="1400"/>
                      <a:pt x="1954" y="1498"/>
                    </a:cubicBezTo>
                    <a:cubicBezTo>
                      <a:pt x="1957" y="1513"/>
                      <a:pt x="1963" y="1532"/>
                      <a:pt x="1966" y="1551"/>
                    </a:cubicBezTo>
                    <a:cubicBezTo>
                      <a:pt x="1759" y="1296"/>
                      <a:pt x="1523" y="1070"/>
                      <a:pt x="1265" y="865"/>
                    </a:cubicBezTo>
                    <a:lnTo>
                      <a:pt x="1249" y="853"/>
                    </a:lnTo>
                    <a:cubicBezTo>
                      <a:pt x="1227" y="774"/>
                      <a:pt x="1196" y="696"/>
                      <a:pt x="1152" y="623"/>
                    </a:cubicBezTo>
                    <a:cubicBezTo>
                      <a:pt x="1108" y="545"/>
                      <a:pt x="1061" y="472"/>
                      <a:pt x="1010" y="400"/>
                    </a:cubicBezTo>
                    <a:cubicBezTo>
                      <a:pt x="910" y="258"/>
                      <a:pt x="793" y="126"/>
                      <a:pt x="667" y="4"/>
                    </a:cubicBezTo>
                    <a:cubicBezTo>
                      <a:pt x="665" y="1"/>
                      <a:pt x="663"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0" name="Google Shape;1840;p42">
                <a:extLst>
                  <a:ext uri="{FF2B5EF4-FFF2-40B4-BE49-F238E27FC236}">
                    <a16:creationId xmlns:a16="http://schemas.microsoft.com/office/drawing/2014/main" id="{EFCF9FBD-6012-1707-17FE-FAE22E4B2B4E}"/>
                  </a:ext>
                </a:extLst>
              </p:cNvPr>
              <p:cNvSpPr/>
              <p:nvPr/>
            </p:nvSpPr>
            <p:spPr>
              <a:xfrm>
                <a:off x="-2558454" y="3536354"/>
                <a:ext cx="39443" cy="69541"/>
              </a:xfrm>
              <a:custGeom>
                <a:avLst/>
                <a:gdLst/>
                <a:ahLst/>
                <a:cxnLst/>
                <a:rect l="l" t="t" r="r" b="b"/>
                <a:pathLst>
                  <a:path w="325" h="573" extrusionOk="0">
                    <a:moveTo>
                      <a:pt x="11" y="0"/>
                    </a:moveTo>
                    <a:cubicBezTo>
                      <a:pt x="6" y="0"/>
                      <a:pt x="1" y="8"/>
                      <a:pt x="1" y="10"/>
                    </a:cubicBezTo>
                    <a:cubicBezTo>
                      <a:pt x="22" y="35"/>
                      <a:pt x="42" y="60"/>
                      <a:pt x="61" y="86"/>
                    </a:cubicBezTo>
                    <a:lnTo>
                      <a:pt x="61" y="86"/>
                    </a:lnTo>
                    <a:lnTo>
                      <a:pt x="16" y="4"/>
                    </a:lnTo>
                    <a:cubicBezTo>
                      <a:pt x="15" y="1"/>
                      <a:pt x="13" y="0"/>
                      <a:pt x="11" y="0"/>
                    </a:cubicBezTo>
                    <a:close/>
                    <a:moveTo>
                      <a:pt x="61" y="86"/>
                    </a:moveTo>
                    <a:lnTo>
                      <a:pt x="321" y="573"/>
                    </a:lnTo>
                    <a:cubicBezTo>
                      <a:pt x="310" y="551"/>
                      <a:pt x="299" y="528"/>
                      <a:pt x="288" y="506"/>
                    </a:cubicBezTo>
                    <a:lnTo>
                      <a:pt x="288" y="506"/>
                    </a:lnTo>
                    <a:lnTo>
                      <a:pt x="62" y="89"/>
                    </a:lnTo>
                    <a:lnTo>
                      <a:pt x="62" y="89"/>
                    </a:lnTo>
                    <a:cubicBezTo>
                      <a:pt x="62" y="88"/>
                      <a:pt x="61" y="87"/>
                      <a:pt x="61" y="86"/>
                    </a:cubicBezTo>
                    <a:close/>
                    <a:moveTo>
                      <a:pt x="16" y="4"/>
                    </a:moveTo>
                    <a:lnTo>
                      <a:pt x="62" y="89"/>
                    </a:lnTo>
                    <a:lnTo>
                      <a:pt x="62" y="89"/>
                    </a:lnTo>
                    <a:cubicBezTo>
                      <a:pt x="106" y="149"/>
                      <a:pt x="145" y="212"/>
                      <a:pt x="180" y="277"/>
                    </a:cubicBezTo>
                    <a:cubicBezTo>
                      <a:pt x="219" y="353"/>
                      <a:pt x="252" y="430"/>
                      <a:pt x="288" y="506"/>
                    </a:cubicBezTo>
                    <a:lnTo>
                      <a:pt x="288" y="506"/>
                    </a:lnTo>
                    <a:lnTo>
                      <a:pt x="325" y="573"/>
                    </a:lnTo>
                    <a:cubicBezTo>
                      <a:pt x="293" y="466"/>
                      <a:pt x="252" y="365"/>
                      <a:pt x="196" y="265"/>
                    </a:cubicBezTo>
                    <a:cubicBezTo>
                      <a:pt x="139" y="177"/>
                      <a:pt x="82" y="85"/>
                      <a:pt x="16"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1" name="Google Shape;1841;p42">
                <a:extLst>
                  <a:ext uri="{FF2B5EF4-FFF2-40B4-BE49-F238E27FC236}">
                    <a16:creationId xmlns:a16="http://schemas.microsoft.com/office/drawing/2014/main" id="{5AE11564-A8F7-5830-7380-76E5FC7C221D}"/>
                  </a:ext>
                </a:extLst>
              </p:cNvPr>
              <p:cNvSpPr/>
              <p:nvPr/>
            </p:nvSpPr>
            <p:spPr>
              <a:xfrm>
                <a:off x="-2723872" y="3616575"/>
                <a:ext cx="76216" cy="26336"/>
              </a:xfrm>
              <a:custGeom>
                <a:avLst/>
                <a:gdLst/>
                <a:ahLst/>
                <a:cxnLst/>
                <a:rect l="l" t="t" r="r" b="b"/>
                <a:pathLst>
                  <a:path w="628" h="217" extrusionOk="0">
                    <a:moveTo>
                      <a:pt x="9" y="0"/>
                    </a:moveTo>
                    <a:cubicBezTo>
                      <a:pt x="3" y="0"/>
                      <a:pt x="0" y="10"/>
                      <a:pt x="5" y="13"/>
                    </a:cubicBezTo>
                    <a:cubicBezTo>
                      <a:pt x="106" y="63"/>
                      <a:pt x="203" y="107"/>
                      <a:pt x="304" y="148"/>
                    </a:cubicBezTo>
                    <a:cubicBezTo>
                      <a:pt x="408" y="182"/>
                      <a:pt x="518" y="204"/>
                      <a:pt x="625" y="217"/>
                    </a:cubicBezTo>
                    <a:cubicBezTo>
                      <a:pt x="625" y="217"/>
                      <a:pt x="628" y="211"/>
                      <a:pt x="625" y="211"/>
                    </a:cubicBezTo>
                    <a:cubicBezTo>
                      <a:pt x="518" y="189"/>
                      <a:pt x="414" y="164"/>
                      <a:pt x="316" y="126"/>
                    </a:cubicBezTo>
                    <a:cubicBezTo>
                      <a:pt x="209" y="97"/>
                      <a:pt x="109" y="53"/>
                      <a:pt x="14" y="3"/>
                    </a:cubicBezTo>
                    <a:cubicBezTo>
                      <a:pt x="12"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2" name="Google Shape;1842;p42">
                <a:extLst>
                  <a:ext uri="{FF2B5EF4-FFF2-40B4-BE49-F238E27FC236}">
                    <a16:creationId xmlns:a16="http://schemas.microsoft.com/office/drawing/2014/main" id="{F2709CF3-F3D7-6D35-2F3E-196FDB719CD4}"/>
                  </a:ext>
                </a:extLst>
              </p:cNvPr>
              <p:cNvSpPr/>
              <p:nvPr/>
            </p:nvSpPr>
            <p:spPr>
              <a:xfrm>
                <a:off x="-2372889" y="3232339"/>
                <a:ext cx="382171" cy="1396033"/>
              </a:xfrm>
              <a:custGeom>
                <a:avLst/>
                <a:gdLst/>
                <a:ahLst/>
                <a:cxnLst/>
                <a:rect l="l" t="t" r="r" b="b"/>
                <a:pathLst>
                  <a:path w="3149" h="11503" extrusionOk="0">
                    <a:moveTo>
                      <a:pt x="2591" y="1"/>
                    </a:moveTo>
                    <a:cubicBezTo>
                      <a:pt x="2588" y="1"/>
                      <a:pt x="2582" y="4"/>
                      <a:pt x="2582" y="8"/>
                    </a:cubicBezTo>
                    <a:cubicBezTo>
                      <a:pt x="2529" y="137"/>
                      <a:pt x="2450" y="266"/>
                      <a:pt x="2403" y="392"/>
                    </a:cubicBezTo>
                    <a:cubicBezTo>
                      <a:pt x="2356" y="521"/>
                      <a:pt x="2303" y="647"/>
                      <a:pt x="2265" y="782"/>
                    </a:cubicBezTo>
                    <a:cubicBezTo>
                      <a:pt x="2224" y="911"/>
                      <a:pt x="2192" y="1049"/>
                      <a:pt x="2174" y="1181"/>
                    </a:cubicBezTo>
                    <a:cubicBezTo>
                      <a:pt x="2148" y="1301"/>
                      <a:pt x="2145" y="1427"/>
                      <a:pt x="2161" y="1549"/>
                    </a:cubicBezTo>
                    <a:cubicBezTo>
                      <a:pt x="1982" y="1801"/>
                      <a:pt x="1809" y="2056"/>
                      <a:pt x="1645" y="2320"/>
                    </a:cubicBezTo>
                    <a:lnTo>
                      <a:pt x="1557" y="2471"/>
                    </a:lnTo>
                    <a:cubicBezTo>
                      <a:pt x="1551" y="2260"/>
                      <a:pt x="1548" y="2053"/>
                      <a:pt x="1551" y="1839"/>
                    </a:cubicBezTo>
                    <a:cubicBezTo>
                      <a:pt x="1557" y="1571"/>
                      <a:pt x="1582" y="1304"/>
                      <a:pt x="1636" y="1040"/>
                    </a:cubicBezTo>
                    <a:cubicBezTo>
                      <a:pt x="1636" y="1038"/>
                      <a:pt x="1630" y="1035"/>
                      <a:pt x="1625" y="1035"/>
                    </a:cubicBezTo>
                    <a:cubicBezTo>
                      <a:pt x="1622" y="1035"/>
                      <a:pt x="1620" y="1036"/>
                      <a:pt x="1620" y="1040"/>
                    </a:cubicBezTo>
                    <a:cubicBezTo>
                      <a:pt x="1513" y="1543"/>
                      <a:pt x="1406" y="2084"/>
                      <a:pt x="1488" y="2597"/>
                    </a:cubicBezTo>
                    <a:cubicBezTo>
                      <a:pt x="1356" y="2833"/>
                      <a:pt x="1230" y="3078"/>
                      <a:pt x="1111" y="3326"/>
                    </a:cubicBezTo>
                    <a:lnTo>
                      <a:pt x="1111" y="3188"/>
                    </a:lnTo>
                    <a:cubicBezTo>
                      <a:pt x="1111" y="3065"/>
                      <a:pt x="1107" y="2943"/>
                      <a:pt x="1111" y="2823"/>
                    </a:cubicBezTo>
                    <a:cubicBezTo>
                      <a:pt x="1117" y="2700"/>
                      <a:pt x="1123" y="2578"/>
                      <a:pt x="1133" y="2455"/>
                    </a:cubicBezTo>
                    <a:cubicBezTo>
                      <a:pt x="1136" y="2320"/>
                      <a:pt x="1151" y="2188"/>
                      <a:pt x="1173" y="2056"/>
                    </a:cubicBezTo>
                    <a:cubicBezTo>
                      <a:pt x="1177" y="2051"/>
                      <a:pt x="1173" y="2047"/>
                      <a:pt x="1169" y="2047"/>
                    </a:cubicBezTo>
                    <a:cubicBezTo>
                      <a:pt x="1165" y="2047"/>
                      <a:pt x="1161" y="2050"/>
                      <a:pt x="1161" y="2056"/>
                    </a:cubicBezTo>
                    <a:cubicBezTo>
                      <a:pt x="1155" y="2182"/>
                      <a:pt x="1126" y="2307"/>
                      <a:pt x="1114" y="2433"/>
                    </a:cubicBezTo>
                    <a:cubicBezTo>
                      <a:pt x="1098" y="2559"/>
                      <a:pt x="1085" y="2685"/>
                      <a:pt x="1073" y="2811"/>
                    </a:cubicBezTo>
                    <a:cubicBezTo>
                      <a:pt x="1060" y="2936"/>
                      <a:pt x="1054" y="3062"/>
                      <a:pt x="1044" y="3188"/>
                    </a:cubicBezTo>
                    <a:cubicBezTo>
                      <a:pt x="1038" y="3285"/>
                      <a:pt x="1035" y="3383"/>
                      <a:pt x="1041" y="3484"/>
                    </a:cubicBezTo>
                    <a:cubicBezTo>
                      <a:pt x="928" y="3735"/>
                      <a:pt x="821" y="3993"/>
                      <a:pt x="730" y="4251"/>
                    </a:cubicBezTo>
                    <a:cubicBezTo>
                      <a:pt x="485" y="4978"/>
                      <a:pt x="305" y="5723"/>
                      <a:pt x="208" y="6487"/>
                    </a:cubicBezTo>
                    <a:cubicBezTo>
                      <a:pt x="98" y="7315"/>
                      <a:pt x="32" y="8148"/>
                      <a:pt x="13" y="8981"/>
                    </a:cubicBezTo>
                    <a:cubicBezTo>
                      <a:pt x="3" y="9403"/>
                      <a:pt x="0" y="9828"/>
                      <a:pt x="22" y="10246"/>
                    </a:cubicBezTo>
                    <a:cubicBezTo>
                      <a:pt x="38" y="10658"/>
                      <a:pt x="51" y="11079"/>
                      <a:pt x="107" y="11491"/>
                    </a:cubicBezTo>
                    <a:cubicBezTo>
                      <a:pt x="107" y="11499"/>
                      <a:pt x="112" y="11502"/>
                      <a:pt x="117" y="11502"/>
                    </a:cubicBezTo>
                    <a:cubicBezTo>
                      <a:pt x="123" y="11502"/>
                      <a:pt x="129" y="11498"/>
                      <a:pt x="129" y="11491"/>
                    </a:cubicBezTo>
                    <a:cubicBezTo>
                      <a:pt x="129" y="11026"/>
                      <a:pt x="101" y="10560"/>
                      <a:pt x="110" y="10095"/>
                    </a:cubicBezTo>
                    <a:cubicBezTo>
                      <a:pt x="117" y="9633"/>
                      <a:pt x="129" y="9164"/>
                      <a:pt x="158" y="8698"/>
                    </a:cubicBezTo>
                    <a:cubicBezTo>
                      <a:pt x="242" y="7138"/>
                      <a:pt x="441" y="5566"/>
                      <a:pt x="963" y="4088"/>
                    </a:cubicBezTo>
                    <a:cubicBezTo>
                      <a:pt x="1070" y="3786"/>
                      <a:pt x="1186" y="3490"/>
                      <a:pt x="1321" y="3201"/>
                    </a:cubicBezTo>
                    <a:cubicBezTo>
                      <a:pt x="1491" y="3116"/>
                      <a:pt x="1648" y="3028"/>
                      <a:pt x="1809" y="2936"/>
                    </a:cubicBezTo>
                    <a:cubicBezTo>
                      <a:pt x="1979" y="2845"/>
                      <a:pt x="2139" y="2735"/>
                      <a:pt x="2284" y="2606"/>
                    </a:cubicBezTo>
                    <a:cubicBezTo>
                      <a:pt x="2291" y="2599"/>
                      <a:pt x="2285" y="2592"/>
                      <a:pt x="2278" y="2592"/>
                    </a:cubicBezTo>
                    <a:cubicBezTo>
                      <a:pt x="2276" y="2592"/>
                      <a:pt x="2273" y="2592"/>
                      <a:pt x="2271" y="2594"/>
                    </a:cubicBezTo>
                    <a:cubicBezTo>
                      <a:pt x="2199" y="2653"/>
                      <a:pt x="2114" y="2704"/>
                      <a:pt x="2026" y="2745"/>
                    </a:cubicBezTo>
                    <a:cubicBezTo>
                      <a:pt x="1938" y="2792"/>
                      <a:pt x="1846" y="2839"/>
                      <a:pt x="1758" y="2889"/>
                    </a:cubicBezTo>
                    <a:cubicBezTo>
                      <a:pt x="1620" y="2965"/>
                      <a:pt x="1482" y="3046"/>
                      <a:pt x="1353" y="3128"/>
                    </a:cubicBezTo>
                    <a:cubicBezTo>
                      <a:pt x="1479" y="2861"/>
                      <a:pt x="1620" y="2587"/>
                      <a:pt x="1768" y="2323"/>
                    </a:cubicBezTo>
                    <a:cubicBezTo>
                      <a:pt x="1985" y="2197"/>
                      <a:pt x="2224" y="2106"/>
                      <a:pt x="2444" y="1983"/>
                    </a:cubicBezTo>
                    <a:cubicBezTo>
                      <a:pt x="2567" y="1917"/>
                      <a:pt x="2689" y="1848"/>
                      <a:pt x="2803" y="1773"/>
                    </a:cubicBezTo>
                    <a:cubicBezTo>
                      <a:pt x="2916" y="1700"/>
                      <a:pt x="3023" y="1603"/>
                      <a:pt x="3142" y="1537"/>
                    </a:cubicBezTo>
                    <a:cubicBezTo>
                      <a:pt x="3145" y="1534"/>
                      <a:pt x="3149" y="1527"/>
                      <a:pt x="3145" y="1524"/>
                    </a:cubicBezTo>
                    <a:cubicBezTo>
                      <a:pt x="3143" y="1522"/>
                      <a:pt x="3139" y="1520"/>
                      <a:pt x="3136" y="1520"/>
                    </a:cubicBezTo>
                    <a:cubicBezTo>
                      <a:pt x="3135" y="1520"/>
                      <a:pt x="3134" y="1520"/>
                      <a:pt x="3133" y="1521"/>
                    </a:cubicBezTo>
                    <a:cubicBezTo>
                      <a:pt x="3067" y="1568"/>
                      <a:pt x="2994" y="1606"/>
                      <a:pt x="2922" y="1637"/>
                    </a:cubicBezTo>
                    <a:cubicBezTo>
                      <a:pt x="2859" y="1669"/>
                      <a:pt x="2799" y="1707"/>
                      <a:pt x="2740" y="1738"/>
                    </a:cubicBezTo>
                    <a:cubicBezTo>
                      <a:pt x="2623" y="1801"/>
                      <a:pt x="2504" y="1867"/>
                      <a:pt x="2387" y="1930"/>
                    </a:cubicBezTo>
                    <a:cubicBezTo>
                      <a:pt x="2268" y="1993"/>
                      <a:pt x="2145" y="2059"/>
                      <a:pt x="2029" y="2125"/>
                    </a:cubicBezTo>
                    <a:cubicBezTo>
                      <a:pt x="1963" y="2163"/>
                      <a:pt x="1884" y="2197"/>
                      <a:pt x="1815" y="2241"/>
                    </a:cubicBezTo>
                    <a:lnTo>
                      <a:pt x="1856" y="2169"/>
                    </a:lnTo>
                    <a:cubicBezTo>
                      <a:pt x="2221" y="1556"/>
                      <a:pt x="2645" y="983"/>
                      <a:pt x="3117" y="452"/>
                    </a:cubicBezTo>
                    <a:cubicBezTo>
                      <a:pt x="3124" y="442"/>
                      <a:pt x="3119" y="437"/>
                      <a:pt x="3112" y="437"/>
                    </a:cubicBezTo>
                    <a:cubicBezTo>
                      <a:pt x="3110" y="437"/>
                      <a:pt x="3107" y="437"/>
                      <a:pt x="3105" y="439"/>
                    </a:cubicBezTo>
                    <a:cubicBezTo>
                      <a:pt x="2796" y="754"/>
                      <a:pt x="2504" y="1093"/>
                      <a:pt x="2236" y="1449"/>
                    </a:cubicBezTo>
                    <a:cubicBezTo>
                      <a:pt x="2252" y="1364"/>
                      <a:pt x="2262" y="1273"/>
                      <a:pt x="2271" y="1181"/>
                    </a:cubicBezTo>
                    <a:cubicBezTo>
                      <a:pt x="2293" y="1049"/>
                      <a:pt x="2312" y="920"/>
                      <a:pt x="2340" y="788"/>
                    </a:cubicBezTo>
                    <a:cubicBezTo>
                      <a:pt x="2365" y="659"/>
                      <a:pt x="2403" y="530"/>
                      <a:pt x="2441" y="404"/>
                    </a:cubicBezTo>
                    <a:cubicBezTo>
                      <a:pt x="2482" y="269"/>
                      <a:pt x="2532" y="137"/>
                      <a:pt x="2598" y="14"/>
                    </a:cubicBezTo>
                    <a:cubicBezTo>
                      <a:pt x="2601" y="11"/>
                      <a:pt x="2598" y="2"/>
                      <a:pt x="2595" y="2"/>
                    </a:cubicBezTo>
                    <a:cubicBezTo>
                      <a:pt x="2594" y="1"/>
                      <a:pt x="2593" y="1"/>
                      <a:pt x="2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3" name="Google Shape;1843;p42">
                <a:extLst>
                  <a:ext uri="{FF2B5EF4-FFF2-40B4-BE49-F238E27FC236}">
                    <a16:creationId xmlns:a16="http://schemas.microsoft.com/office/drawing/2014/main" id="{7EE52EFA-8375-5B7E-E420-4851C2B67F83}"/>
                  </a:ext>
                </a:extLst>
              </p:cNvPr>
              <p:cNvSpPr/>
              <p:nvPr/>
            </p:nvSpPr>
            <p:spPr>
              <a:xfrm>
                <a:off x="-2100429" y="3419602"/>
                <a:ext cx="158985" cy="91629"/>
              </a:xfrm>
              <a:custGeom>
                <a:avLst/>
                <a:gdLst/>
                <a:ahLst/>
                <a:cxnLst/>
                <a:rect l="l" t="t" r="r" b="b"/>
                <a:pathLst>
                  <a:path w="1310" h="755" extrusionOk="0">
                    <a:moveTo>
                      <a:pt x="1300" y="0"/>
                    </a:moveTo>
                    <a:cubicBezTo>
                      <a:pt x="1095" y="142"/>
                      <a:pt x="888" y="277"/>
                      <a:pt x="671" y="399"/>
                    </a:cubicBezTo>
                    <a:cubicBezTo>
                      <a:pt x="460" y="528"/>
                      <a:pt x="240" y="642"/>
                      <a:pt x="10" y="739"/>
                    </a:cubicBezTo>
                    <a:cubicBezTo>
                      <a:pt x="1" y="742"/>
                      <a:pt x="7" y="755"/>
                      <a:pt x="20" y="755"/>
                    </a:cubicBezTo>
                    <a:cubicBezTo>
                      <a:pt x="253" y="661"/>
                      <a:pt x="479" y="550"/>
                      <a:pt x="699" y="428"/>
                    </a:cubicBezTo>
                    <a:cubicBezTo>
                      <a:pt x="907" y="305"/>
                      <a:pt x="1111" y="164"/>
                      <a:pt x="1300" y="9"/>
                    </a:cubicBezTo>
                    <a:cubicBezTo>
                      <a:pt x="1309" y="0"/>
                      <a:pt x="1300"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4" name="Google Shape;1844;p42">
                <a:extLst>
                  <a:ext uri="{FF2B5EF4-FFF2-40B4-BE49-F238E27FC236}">
                    <a16:creationId xmlns:a16="http://schemas.microsoft.com/office/drawing/2014/main" id="{0566FD76-F2E8-071E-F05F-09FE3910A6D8}"/>
                  </a:ext>
                </a:extLst>
              </p:cNvPr>
              <p:cNvSpPr/>
              <p:nvPr/>
            </p:nvSpPr>
            <p:spPr>
              <a:xfrm>
                <a:off x="-2153465" y="3260010"/>
                <a:ext cx="26457" cy="111775"/>
              </a:xfrm>
              <a:custGeom>
                <a:avLst/>
                <a:gdLst/>
                <a:ahLst/>
                <a:cxnLst/>
                <a:rect l="l" t="t" r="r" b="b"/>
                <a:pathLst>
                  <a:path w="218" h="921" extrusionOk="0">
                    <a:moveTo>
                      <a:pt x="218" y="0"/>
                    </a:moveTo>
                    <a:lnTo>
                      <a:pt x="205" y="22"/>
                    </a:lnTo>
                    <a:cubicBezTo>
                      <a:pt x="205" y="32"/>
                      <a:pt x="199" y="35"/>
                      <a:pt x="199" y="38"/>
                    </a:cubicBezTo>
                    <a:lnTo>
                      <a:pt x="152" y="158"/>
                    </a:lnTo>
                    <a:lnTo>
                      <a:pt x="152" y="164"/>
                    </a:lnTo>
                    <a:cubicBezTo>
                      <a:pt x="127" y="230"/>
                      <a:pt x="105" y="305"/>
                      <a:pt x="86" y="378"/>
                    </a:cubicBezTo>
                    <a:cubicBezTo>
                      <a:pt x="45" y="554"/>
                      <a:pt x="16" y="733"/>
                      <a:pt x="1" y="916"/>
                    </a:cubicBezTo>
                    <a:cubicBezTo>
                      <a:pt x="1" y="919"/>
                      <a:pt x="5" y="920"/>
                      <a:pt x="9" y="920"/>
                    </a:cubicBezTo>
                    <a:cubicBezTo>
                      <a:pt x="13" y="920"/>
                      <a:pt x="16" y="919"/>
                      <a:pt x="16" y="916"/>
                    </a:cubicBezTo>
                    <a:cubicBezTo>
                      <a:pt x="54" y="629"/>
                      <a:pt x="114" y="340"/>
                      <a:pt x="196" y="63"/>
                    </a:cubicBezTo>
                    <a:cubicBezTo>
                      <a:pt x="205" y="54"/>
                      <a:pt x="199" y="51"/>
                      <a:pt x="205" y="38"/>
                    </a:cubicBezTo>
                    <a:cubicBezTo>
                      <a:pt x="208" y="26"/>
                      <a:pt x="218"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5" name="Google Shape;1845;p42">
                <a:extLst>
                  <a:ext uri="{FF2B5EF4-FFF2-40B4-BE49-F238E27FC236}">
                    <a16:creationId xmlns:a16="http://schemas.microsoft.com/office/drawing/2014/main" id="{B937F5E9-CD72-7FA2-FAE4-DAD79A70605D}"/>
                  </a:ext>
                </a:extLst>
              </p:cNvPr>
              <p:cNvSpPr/>
              <p:nvPr/>
            </p:nvSpPr>
            <p:spPr>
              <a:xfrm>
                <a:off x="-2537458" y="435858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846" name="Google Shape;1846;p42">
              <a:extLst>
                <a:ext uri="{FF2B5EF4-FFF2-40B4-BE49-F238E27FC236}">
                  <a16:creationId xmlns:a16="http://schemas.microsoft.com/office/drawing/2014/main" id="{9DB5EB6F-AA69-4C18-BB80-BFB3978AD122}"/>
                </a:ext>
              </a:extLst>
            </p:cNvPr>
            <p:cNvSpPr/>
            <p:nvPr/>
          </p:nvSpPr>
          <p:spPr>
            <a:xfrm>
              <a:off x="-2563794" y="4304340"/>
              <a:ext cx="511664" cy="119663"/>
            </a:xfrm>
            <a:custGeom>
              <a:avLst/>
              <a:gdLst/>
              <a:ahLst/>
              <a:cxnLst/>
              <a:rect l="l" t="t" r="r" b="b"/>
              <a:pathLst>
                <a:path w="4216" h="986" extrusionOk="0">
                  <a:moveTo>
                    <a:pt x="1" y="1"/>
                  </a:moveTo>
                  <a:lnTo>
                    <a:pt x="1" y="985"/>
                  </a:lnTo>
                  <a:lnTo>
                    <a:pt x="4215" y="985"/>
                  </a:lnTo>
                  <a:lnTo>
                    <a:pt x="42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7" name="Google Shape;1847;p42">
              <a:extLst>
                <a:ext uri="{FF2B5EF4-FFF2-40B4-BE49-F238E27FC236}">
                  <a16:creationId xmlns:a16="http://schemas.microsoft.com/office/drawing/2014/main" id="{C11BFD81-184F-105B-0F31-11C05EB9AA55}"/>
                </a:ext>
              </a:extLst>
            </p:cNvPr>
            <p:cNvSpPr/>
            <p:nvPr/>
          </p:nvSpPr>
          <p:spPr>
            <a:xfrm>
              <a:off x="-2530540" y="4358589"/>
              <a:ext cx="436420" cy="511543"/>
            </a:xfrm>
            <a:custGeom>
              <a:avLst/>
              <a:gdLst/>
              <a:ahLst/>
              <a:cxnLst/>
              <a:rect l="l" t="t" r="r" b="b"/>
              <a:pathLst>
                <a:path w="3596" h="4215" extrusionOk="0">
                  <a:moveTo>
                    <a:pt x="0" y="0"/>
                  </a:moveTo>
                  <a:lnTo>
                    <a:pt x="91" y="1038"/>
                  </a:lnTo>
                  <a:lnTo>
                    <a:pt x="359" y="4215"/>
                  </a:lnTo>
                  <a:lnTo>
                    <a:pt x="3240" y="4215"/>
                  </a:lnTo>
                  <a:lnTo>
                    <a:pt x="3507" y="1038"/>
                  </a:lnTo>
                  <a:lnTo>
                    <a:pt x="35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848" name="Google Shape;1848;p42">
              <a:extLst>
                <a:ext uri="{FF2B5EF4-FFF2-40B4-BE49-F238E27FC236}">
                  <a16:creationId xmlns:a16="http://schemas.microsoft.com/office/drawing/2014/main" id="{A7A6D70E-0BE5-4BBA-E34C-905314FC79F3}"/>
                </a:ext>
              </a:extLst>
            </p:cNvPr>
            <p:cNvSpPr/>
            <p:nvPr/>
          </p:nvSpPr>
          <p:spPr>
            <a:xfrm>
              <a:off x="-2536308" y="442103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6" name="TextBox 5">
            <a:extLst>
              <a:ext uri="{FF2B5EF4-FFF2-40B4-BE49-F238E27FC236}">
                <a16:creationId xmlns:a16="http://schemas.microsoft.com/office/drawing/2014/main" id="{154DEB68-CC6F-CFC2-EF86-4C0B2FD279B9}"/>
              </a:ext>
            </a:extLst>
          </p:cNvPr>
          <p:cNvSpPr txBox="1"/>
          <p:nvPr/>
        </p:nvSpPr>
        <p:spPr>
          <a:xfrm>
            <a:off x="1513469" y="1582658"/>
            <a:ext cx="4002668" cy="2594813"/>
          </a:xfrm>
          <a:prstGeom prst="rect">
            <a:avLst/>
          </a:prstGeom>
          <a:noFill/>
        </p:spPr>
        <p:txBody>
          <a:bodyPr wrap="square" rtlCol="0">
            <a:spAutoFit/>
          </a:bodyPr>
          <a:lstStyle/>
          <a:p>
            <a:pPr>
              <a:lnSpc>
                <a:spcPct val="107000"/>
              </a:lnSpc>
              <a:spcAft>
                <a:spcPts val="800"/>
              </a:spcAft>
              <a:buNone/>
            </a:pPr>
            <a:r>
              <a:rPr lang="en-GB" kern="100">
                <a:effectLst/>
                <a:latin typeface="Aptos" panose="020B0004020202020204" pitchFamily="34" charset="0"/>
                <a:ea typeface="Aptos" panose="020B0004020202020204" pitchFamily="34" charset="0"/>
                <a:cs typeface="Arial" panose="020B0604020202020204" pitchFamily="34" charset="0"/>
              </a:rPr>
              <a:t>If we were to do this project again, I think we would make our goals more realistic with the features that we wish to include. </a:t>
            </a:r>
          </a:p>
          <a:p>
            <a:pPr>
              <a:lnSpc>
                <a:spcPct val="107000"/>
              </a:lnSpc>
              <a:spcAft>
                <a:spcPts val="800"/>
              </a:spcAft>
              <a:buNone/>
            </a:pPr>
            <a:r>
              <a:rPr lang="en-GB" kern="100">
                <a:effectLst/>
                <a:latin typeface="Aptos" panose="020B0004020202020204" pitchFamily="34" charset="0"/>
                <a:ea typeface="Aptos" panose="020B0004020202020204" pitchFamily="34" charset="0"/>
                <a:cs typeface="Arial" panose="020B0604020202020204" pitchFamily="34" charset="0"/>
              </a:rPr>
              <a:t>Since we are not utilising databases, some of the features that some of the more complex features we originally planned were not feasible without the necessary backend infrastructure. </a:t>
            </a:r>
          </a:p>
          <a:p>
            <a:pPr>
              <a:lnSpc>
                <a:spcPct val="107000"/>
              </a:lnSpc>
              <a:spcAft>
                <a:spcPts val="800"/>
              </a:spcAft>
              <a:buNone/>
            </a:pPr>
            <a:r>
              <a:rPr lang="en-GB" kern="100">
                <a:effectLst/>
                <a:latin typeface="Aptos" panose="020B0004020202020204" pitchFamily="34" charset="0"/>
                <a:ea typeface="Aptos" panose="020B0004020202020204" pitchFamily="34" charset="0"/>
                <a:cs typeface="Arial" panose="020B0604020202020204" pitchFamily="34" charset="0"/>
              </a:rPr>
              <a:t>By scaling down our feature set and focusing on the core functionality, we could ensure a realistic and more polished final product. </a:t>
            </a:r>
            <a:endParaRPr lang="en-IE" kern="100">
              <a:effectLst/>
              <a:latin typeface="Aptos" panose="020B0004020202020204" pitchFamily="34" charset="0"/>
              <a:ea typeface="Aptos" panose="020B0004020202020204" pitchFamily="34" charset="0"/>
              <a:cs typeface="Arial" panose="020B0604020202020204" pitchFamily="34" charset="0"/>
            </a:endParaRPr>
          </a:p>
        </p:txBody>
      </p:sp>
      <p:sp>
        <p:nvSpPr>
          <p:cNvPr id="7" name="Google Shape;1301;p32">
            <a:extLst>
              <a:ext uri="{FF2B5EF4-FFF2-40B4-BE49-F238E27FC236}">
                <a16:creationId xmlns:a16="http://schemas.microsoft.com/office/drawing/2014/main" id="{D507D8C9-E072-8399-EC82-740F20E6305D}"/>
              </a:ext>
            </a:extLst>
          </p:cNvPr>
          <p:cNvSpPr txBox="1">
            <a:spLocks noGrp="1"/>
          </p:cNvSpPr>
          <p:nvPr>
            <p:ph type="title"/>
          </p:nvPr>
        </p:nvSpPr>
        <p:spPr>
          <a:xfrm>
            <a:off x="1157904" y="891839"/>
            <a:ext cx="4536155" cy="728457"/>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IE" sz="2800" i="0">
                <a:solidFill>
                  <a:schemeClr val="accent2"/>
                </a:solidFill>
              </a:rPr>
              <a:t>Potential Enhancements</a:t>
            </a:r>
            <a:endParaRPr lang="en-IE" sz="2800" i="0" noProof="0">
              <a:solidFill>
                <a:schemeClr val="accent2"/>
              </a:solidFill>
            </a:endParaRPr>
          </a:p>
        </p:txBody>
      </p:sp>
      <p:grpSp>
        <p:nvGrpSpPr>
          <p:cNvPr id="2" name="Google Shape;2087;p44">
            <a:extLst>
              <a:ext uri="{FF2B5EF4-FFF2-40B4-BE49-F238E27FC236}">
                <a16:creationId xmlns:a16="http://schemas.microsoft.com/office/drawing/2014/main" id="{75570FDD-77ED-5FF3-2E2A-017A0DDB75D9}"/>
              </a:ext>
            </a:extLst>
          </p:cNvPr>
          <p:cNvGrpSpPr/>
          <p:nvPr/>
        </p:nvGrpSpPr>
        <p:grpSpPr>
          <a:xfrm>
            <a:off x="3842562" y="4762813"/>
            <a:ext cx="1458875" cy="23926"/>
            <a:chOff x="-2278825" y="1262800"/>
            <a:chExt cx="1458875" cy="45049"/>
          </a:xfrm>
        </p:grpSpPr>
        <p:sp>
          <p:nvSpPr>
            <p:cNvPr id="4" name="Google Shape;2088;p44">
              <a:extLst>
                <a:ext uri="{FF2B5EF4-FFF2-40B4-BE49-F238E27FC236}">
                  <a16:creationId xmlns:a16="http://schemas.microsoft.com/office/drawing/2014/main" id="{F0F3BBA5-6F38-F96F-A1F9-A7CAB93D9480}"/>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 name="Google Shape;2089;p44">
              <a:extLst>
                <a:ext uri="{FF2B5EF4-FFF2-40B4-BE49-F238E27FC236}">
                  <a16:creationId xmlns:a16="http://schemas.microsoft.com/office/drawing/2014/main" id="{9FA18C16-DCE1-1F4A-4D9E-902AE2DC9A0A}"/>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3" name="Google Shape;2090;p44">
              <a:extLst>
                <a:ext uri="{FF2B5EF4-FFF2-40B4-BE49-F238E27FC236}">
                  <a16:creationId xmlns:a16="http://schemas.microsoft.com/office/drawing/2014/main" id="{8FAB7F53-E240-C805-5479-3B9EAD928414}"/>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 name="Google Shape;2091;p44">
              <a:extLst>
                <a:ext uri="{FF2B5EF4-FFF2-40B4-BE49-F238E27FC236}">
                  <a16:creationId xmlns:a16="http://schemas.microsoft.com/office/drawing/2014/main" id="{6B2BFB66-2BCD-FF72-184F-42757C659F5B}"/>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992553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4">
          <a:extLst>
            <a:ext uri="{FF2B5EF4-FFF2-40B4-BE49-F238E27FC236}">
              <a16:creationId xmlns:a16="http://schemas.microsoft.com/office/drawing/2014/main" id="{3EA315BC-27B9-D4D8-785D-BAD4026B8605}"/>
            </a:ext>
          </a:extLst>
        </p:cNvPr>
        <p:cNvGrpSpPr/>
        <p:nvPr/>
      </p:nvGrpSpPr>
      <p:grpSpPr>
        <a:xfrm>
          <a:off x="0" y="0"/>
          <a:ext cx="0" cy="0"/>
          <a:chOff x="0" y="0"/>
          <a:chExt cx="0" cy="0"/>
        </a:xfrm>
      </p:grpSpPr>
      <p:sp>
        <p:nvSpPr>
          <p:cNvPr id="1185" name="Google Shape;1185;p30">
            <a:extLst>
              <a:ext uri="{FF2B5EF4-FFF2-40B4-BE49-F238E27FC236}">
                <a16:creationId xmlns:a16="http://schemas.microsoft.com/office/drawing/2014/main" id="{172CB5C5-CD28-7816-9F9D-3F3F817EB092}"/>
              </a:ext>
            </a:extLst>
          </p:cNvPr>
          <p:cNvSpPr txBox="1">
            <a:spLocks noGrp="1"/>
          </p:cNvSpPr>
          <p:nvPr>
            <p:ph type="title" idx="9"/>
          </p:nvPr>
        </p:nvSpPr>
        <p:spPr>
          <a:xfrm>
            <a:off x="904510" y="161507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05</a:t>
            </a:r>
          </a:p>
        </p:txBody>
      </p:sp>
      <p:sp>
        <p:nvSpPr>
          <p:cNvPr id="1186" name="Google Shape;1186;p30">
            <a:extLst>
              <a:ext uri="{FF2B5EF4-FFF2-40B4-BE49-F238E27FC236}">
                <a16:creationId xmlns:a16="http://schemas.microsoft.com/office/drawing/2014/main" id="{76379EF8-492C-E9E1-6DE7-B7F6B8F8DE7F}"/>
              </a:ext>
            </a:extLst>
          </p:cNvPr>
          <p:cNvSpPr txBox="1">
            <a:spLocks noGrp="1"/>
          </p:cNvSpPr>
          <p:nvPr>
            <p:ph type="title" idx="13"/>
          </p:nvPr>
        </p:nvSpPr>
        <p:spPr>
          <a:xfrm>
            <a:off x="904510" y="312612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07</a:t>
            </a:r>
          </a:p>
        </p:txBody>
      </p:sp>
      <p:sp>
        <p:nvSpPr>
          <p:cNvPr id="1187" name="Google Shape;1187;p30">
            <a:extLst>
              <a:ext uri="{FF2B5EF4-FFF2-40B4-BE49-F238E27FC236}">
                <a16:creationId xmlns:a16="http://schemas.microsoft.com/office/drawing/2014/main" id="{CD3E7DAC-5FB2-B8F3-9FDA-11690D9EE81E}"/>
              </a:ext>
            </a:extLst>
          </p:cNvPr>
          <p:cNvSpPr txBox="1">
            <a:spLocks noGrp="1"/>
          </p:cNvSpPr>
          <p:nvPr>
            <p:ph type="title" idx="14"/>
          </p:nvPr>
        </p:nvSpPr>
        <p:spPr>
          <a:xfrm>
            <a:off x="4648360" y="161507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06</a:t>
            </a:r>
          </a:p>
        </p:txBody>
      </p:sp>
      <p:sp>
        <p:nvSpPr>
          <p:cNvPr id="1191" name="Google Shape;1191;p30">
            <a:extLst>
              <a:ext uri="{FF2B5EF4-FFF2-40B4-BE49-F238E27FC236}">
                <a16:creationId xmlns:a16="http://schemas.microsoft.com/office/drawing/2014/main" id="{08E4162A-5136-3AA3-68A0-3580A159B175}"/>
              </a:ext>
            </a:extLst>
          </p:cNvPr>
          <p:cNvSpPr txBox="1">
            <a:spLocks noGrp="1"/>
          </p:cNvSpPr>
          <p:nvPr>
            <p:ph type="title" idx="5"/>
          </p:nvPr>
        </p:nvSpPr>
        <p:spPr>
          <a:xfrm>
            <a:off x="1879759" y="3166102"/>
            <a:ext cx="2414100" cy="690000"/>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Reflections &amp; Future Steps</a:t>
            </a:r>
            <a:endParaRPr lang="en-IE" noProof="0">
              <a:solidFill>
                <a:srgbClr val="263238"/>
              </a:solidFill>
            </a:endParaRPr>
          </a:p>
        </p:txBody>
      </p:sp>
      <p:sp>
        <p:nvSpPr>
          <p:cNvPr id="1192" name="Google Shape;1192;p30">
            <a:extLst>
              <a:ext uri="{FF2B5EF4-FFF2-40B4-BE49-F238E27FC236}">
                <a16:creationId xmlns:a16="http://schemas.microsoft.com/office/drawing/2014/main" id="{51C500B6-EDF1-E997-9EF4-58D9DFF1E3B8}"/>
              </a:ext>
            </a:extLst>
          </p:cNvPr>
          <p:cNvSpPr txBox="1">
            <a:spLocks noGrp="1"/>
          </p:cNvSpPr>
          <p:nvPr>
            <p:ph type="title"/>
          </p:nvPr>
        </p:nvSpPr>
        <p:spPr>
          <a:xfrm>
            <a:off x="720000" y="552150"/>
            <a:ext cx="7704000" cy="5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Table of </a:t>
            </a:r>
            <a:r>
              <a:rPr lang="en-IE" noProof="0">
                <a:solidFill>
                  <a:schemeClr val="accent2"/>
                </a:solidFill>
              </a:rPr>
              <a:t>contents</a:t>
            </a:r>
          </a:p>
        </p:txBody>
      </p:sp>
      <p:sp>
        <p:nvSpPr>
          <p:cNvPr id="1193" name="Google Shape;1193;p30">
            <a:extLst>
              <a:ext uri="{FF2B5EF4-FFF2-40B4-BE49-F238E27FC236}">
                <a16:creationId xmlns:a16="http://schemas.microsoft.com/office/drawing/2014/main" id="{721B42A9-263D-A7C4-ABA0-DB83C8F3A723}"/>
              </a:ext>
            </a:extLst>
          </p:cNvPr>
          <p:cNvSpPr txBox="1">
            <a:spLocks noGrp="1"/>
          </p:cNvSpPr>
          <p:nvPr>
            <p:ph type="title" idx="2"/>
          </p:nvPr>
        </p:nvSpPr>
        <p:spPr>
          <a:xfrm>
            <a:off x="1872325" y="1664057"/>
            <a:ext cx="2414100" cy="690000"/>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Development &amp; Responsiveness</a:t>
            </a:r>
            <a:endParaRPr lang="en-IE" noProof="0"/>
          </a:p>
        </p:txBody>
      </p:sp>
      <p:sp>
        <p:nvSpPr>
          <p:cNvPr id="1194" name="Google Shape;1194;p30">
            <a:extLst>
              <a:ext uri="{FF2B5EF4-FFF2-40B4-BE49-F238E27FC236}">
                <a16:creationId xmlns:a16="http://schemas.microsoft.com/office/drawing/2014/main" id="{41A5AE8A-F2F6-D822-4A3C-8C6DFE758A28}"/>
              </a:ext>
            </a:extLst>
          </p:cNvPr>
          <p:cNvSpPr txBox="1">
            <a:spLocks noGrp="1"/>
          </p:cNvSpPr>
          <p:nvPr>
            <p:ph type="title" idx="3"/>
          </p:nvPr>
        </p:nvSpPr>
        <p:spPr>
          <a:xfrm>
            <a:off x="5616050" y="1663202"/>
            <a:ext cx="3118121" cy="698282"/>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Testing, Optimisation &amp; Deployment</a:t>
            </a:r>
            <a:endParaRPr lang="en-IE" noProof="0"/>
          </a:p>
        </p:txBody>
      </p:sp>
      <p:grpSp>
        <p:nvGrpSpPr>
          <p:cNvPr id="1198" name="Google Shape;1198;p30">
            <a:extLst>
              <a:ext uri="{FF2B5EF4-FFF2-40B4-BE49-F238E27FC236}">
                <a16:creationId xmlns:a16="http://schemas.microsoft.com/office/drawing/2014/main" id="{C2497162-E858-2C19-CE20-E2A479B5C101}"/>
              </a:ext>
            </a:extLst>
          </p:cNvPr>
          <p:cNvGrpSpPr/>
          <p:nvPr/>
        </p:nvGrpSpPr>
        <p:grpSpPr>
          <a:xfrm>
            <a:off x="578914" y="4152935"/>
            <a:ext cx="556729" cy="990605"/>
            <a:chOff x="5081850" y="1981125"/>
            <a:chExt cx="168125" cy="299150"/>
          </a:xfrm>
        </p:grpSpPr>
        <p:sp>
          <p:nvSpPr>
            <p:cNvPr id="1199" name="Google Shape;1199;p30">
              <a:extLst>
                <a:ext uri="{FF2B5EF4-FFF2-40B4-BE49-F238E27FC236}">
                  <a16:creationId xmlns:a16="http://schemas.microsoft.com/office/drawing/2014/main" id="{7165B5C9-6901-5B97-ECF2-9201307FC802}"/>
                </a:ext>
              </a:extLst>
            </p:cNvPr>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0" name="Google Shape;1200;p30">
              <a:extLst>
                <a:ext uri="{FF2B5EF4-FFF2-40B4-BE49-F238E27FC236}">
                  <a16:creationId xmlns:a16="http://schemas.microsoft.com/office/drawing/2014/main" id="{E44A575A-27BD-94A9-E416-3BD2746CCEEE}"/>
                </a:ext>
              </a:extLst>
            </p:cNvPr>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1" name="Google Shape;1201;p30">
              <a:extLst>
                <a:ext uri="{FF2B5EF4-FFF2-40B4-BE49-F238E27FC236}">
                  <a16:creationId xmlns:a16="http://schemas.microsoft.com/office/drawing/2014/main" id="{F3DFD8DD-FA22-D94E-05FF-CB8822A4C6D7}"/>
                </a:ext>
              </a:extLst>
            </p:cNvPr>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2" name="Google Shape;1202;p30">
              <a:extLst>
                <a:ext uri="{FF2B5EF4-FFF2-40B4-BE49-F238E27FC236}">
                  <a16:creationId xmlns:a16="http://schemas.microsoft.com/office/drawing/2014/main" id="{454D8204-66A4-FDD1-3487-BD78863DBCCC}"/>
                </a:ext>
              </a:extLst>
            </p:cNvPr>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03" name="Google Shape;1203;p30">
              <a:extLst>
                <a:ext uri="{FF2B5EF4-FFF2-40B4-BE49-F238E27FC236}">
                  <a16:creationId xmlns:a16="http://schemas.microsoft.com/office/drawing/2014/main" id="{33562C7C-5CD3-DC08-A87E-23E376253792}"/>
                </a:ext>
              </a:extLst>
            </p:cNvPr>
            <p:cNvGrpSpPr/>
            <p:nvPr/>
          </p:nvGrpSpPr>
          <p:grpSpPr>
            <a:xfrm>
              <a:off x="5086475" y="2011175"/>
              <a:ext cx="163500" cy="170825"/>
              <a:chOff x="5086475" y="2011175"/>
              <a:chExt cx="163500" cy="170825"/>
            </a:xfrm>
          </p:grpSpPr>
          <p:sp>
            <p:nvSpPr>
              <p:cNvPr id="1204" name="Google Shape;1204;p30">
                <a:extLst>
                  <a:ext uri="{FF2B5EF4-FFF2-40B4-BE49-F238E27FC236}">
                    <a16:creationId xmlns:a16="http://schemas.microsoft.com/office/drawing/2014/main" id="{AC0DBE28-D2DD-338F-8247-35C680217354}"/>
                  </a:ext>
                </a:extLst>
              </p:cNvPr>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5" name="Google Shape;1205;p30">
                <a:extLst>
                  <a:ext uri="{FF2B5EF4-FFF2-40B4-BE49-F238E27FC236}">
                    <a16:creationId xmlns:a16="http://schemas.microsoft.com/office/drawing/2014/main" id="{30398404-0C8D-AA57-9954-84960A9D636F}"/>
                  </a:ext>
                </a:extLst>
              </p:cNvPr>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6" name="Google Shape;1206;p30">
                <a:extLst>
                  <a:ext uri="{FF2B5EF4-FFF2-40B4-BE49-F238E27FC236}">
                    <a16:creationId xmlns:a16="http://schemas.microsoft.com/office/drawing/2014/main" id="{C307B34B-8DAC-A2A4-B2EF-BCBB518ABACC}"/>
                  </a:ext>
                </a:extLst>
              </p:cNvPr>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7" name="Google Shape;1207;p30">
                <a:extLst>
                  <a:ext uri="{FF2B5EF4-FFF2-40B4-BE49-F238E27FC236}">
                    <a16:creationId xmlns:a16="http://schemas.microsoft.com/office/drawing/2014/main" id="{67C3017B-424A-5F7B-52D7-9BCB9FBEAA27}"/>
                  </a:ext>
                </a:extLst>
              </p:cNvPr>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8" name="Google Shape;1208;p30">
                <a:extLst>
                  <a:ext uri="{FF2B5EF4-FFF2-40B4-BE49-F238E27FC236}">
                    <a16:creationId xmlns:a16="http://schemas.microsoft.com/office/drawing/2014/main" id="{EFCEC489-3E29-7D5F-6B77-CA27E3FB1967}"/>
                  </a:ext>
                </a:extLst>
              </p:cNvPr>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09" name="Google Shape;1209;p30">
                <a:extLst>
                  <a:ext uri="{FF2B5EF4-FFF2-40B4-BE49-F238E27FC236}">
                    <a16:creationId xmlns:a16="http://schemas.microsoft.com/office/drawing/2014/main" id="{ABCD2C45-F2ED-1487-22C7-2133A1AD61B0}"/>
                  </a:ext>
                </a:extLst>
              </p:cNvPr>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0" name="Google Shape;1210;p30">
                <a:extLst>
                  <a:ext uri="{FF2B5EF4-FFF2-40B4-BE49-F238E27FC236}">
                    <a16:creationId xmlns:a16="http://schemas.microsoft.com/office/drawing/2014/main" id="{14057740-9951-4AAB-9A2C-71C5C6C1A00A}"/>
                  </a:ext>
                </a:extLst>
              </p:cNvPr>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1" name="Google Shape;1211;p30">
                <a:extLst>
                  <a:ext uri="{FF2B5EF4-FFF2-40B4-BE49-F238E27FC236}">
                    <a16:creationId xmlns:a16="http://schemas.microsoft.com/office/drawing/2014/main" id="{8394BA07-7989-0B13-9C84-D0C762869C98}"/>
                  </a:ext>
                </a:extLst>
              </p:cNvPr>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2" name="Google Shape;1212;p30">
                <a:extLst>
                  <a:ext uri="{FF2B5EF4-FFF2-40B4-BE49-F238E27FC236}">
                    <a16:creationId xmlns:a16="http://schemas.microsoft.com/office/drawing/2014/main" id="{E0F1516F-A596-9223-C33A-3D4C89AA3786}"/>
                  </a:ext>
                </a:extLst>
              </p:cNvPr>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3" name="Google Shape;1213;p30">
                <a:extLst>
                  <a:ext uri="{FF2B5EF4-FFF2-40B4-BE49-F238E27FC236}">
                    <a16:creationId xmlns:a16="http://schemas.microsoft.com/office/drawing/2014/main" id="{B3EB0848-269E-CA4C-8648-48404BA1190A}"/>
                  </a:ext>
                </a:extLst>
              </p:cNvPr>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4" name="Google Shape;1214;p30">
                <a:extLst>
                  <a:ext uri="{FF2B5EF4-FFF2-40B4-BE49-F238E27FC236}">
                    <a16:creationId xmlns:a16="http://schemas.microsoft.com/office/drawing/2014/main" id="{E0B49671-FC27-E1B6-1533-9BB0F3D3E043}"/>
                  </a:ext>
                </a:extLst>
              </p:cNvPr>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5" name="Google Shape;1215;p30">
                <a:extLst>
                  <a:ext uri="{FF2B5EF4-FFF2-40B4-BE49-F238E27FC236}">
                    <a16:creationId xmlns:a16="http://schemas.microsoft.com/office/drawing/2014/main" id="{71B0342F-ECEE-A903-872A-70C0662BF93D}"/>
                  </a:ext>
                </a:extLst>
              </p:cNvPr>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6" name="Google Shape;1216;p30">
                <a:extLst>
                  <a:ext uri="{FF2B5EF4-FFF2-40B4-BE49-F238E27FC236}">
                    <a16:creationId xmlns:a16="http://schemas.microsoft.com/office/drawing/2014/main" id="{BD1352C4-3D90-0473-786F-35A78B49BB00}"/>
                  </a:ext>
                </a:extLst>
              </p:cNvPr>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7" name="Google Shape;1217;p30">
                <a:extLst>
                  <a:ext uri="{FF2B5EF4-FFF2-40B4-BE49-F238E27FC236}">
                    <a16:creationId xmlns:a16="http://schemas.microsoft.com/office/drawing/2014/main" id="{727A1B57-A4C8-B701-01E5-12B3B1B48A6E}"/>
                  </a:ext>
                </a:extLst>
              </p:cNvPr>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8" name="Google Shape;1218;p30">
                <a:extLst>
                  <a:ext uri="{FF2B5EF4-FFF2-40B4-BE49-F238E27FC236}">
                    <a16:creationId xmlns:a16="http://schemas.microsoft.com/office/drawing/2014/main" id="{3F950733-70B2-5E27-B394-3E674167DD74}"/>
                  </a:ext>
                </a:extLst>
              </p:cNvPr>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19" name="Google Shape;1219;p30">
                <a:extLst>
                  <a:ext uri="{FF2B5EF4-FFF2-40B4-BE49-F238E27FC236}">
                    <a16:creationId xmlns:a16="http://schemas.microsoft.com/office/drawing/2014/main" id="{E42C21FA-450B-0CCF-284C-B266F590EDF0}"/>
                  </a:ext>
                </a:extLst>
              </p:cNvPr>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0" name="Google Shape;1220;p30">
                <a:extLst>
                  <a:ext uri="{FF2B5EF4-FFF2-40B4-BE49-F238E27FC236}">
                    <a16:creationId xmlns:a16="http://schemas.microsoft.com/office/drawing/2014/main" id="{1B7BFA1C-419D-44B0-A11B-79007307F5FE}"/>
                  </a:ext>
                </a:extLst>
              </p:cNvPr>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1" name="Google Shape;1221;p30">
                <a:extLst>
                  <a:ext uri="{FF2B5EF4-FFF2-40B4-BE49-F238E27FC236}">
                    <a16:creationId xmlns:a16="http://schemas.microsoft.com/office/drawing/2014/main" id="{D68ABB70-DCFD-DD10-15C8-D1DFFDE406B3}"/>
                  </a:ext>
                </a:extLst>
              </p:cNvPr>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2" name="Google Shape;1222;p30">
                <a:extLst>
                  <a:ext uri="{FF2B5EF4-FFF2-40B4-BE49-F238E27FC236}">
                    <a16:creationId xmlns:a16="http://schemas.microsoft.com/office/drawing/2014/main" id="{824D97F0-2F3A-AB00-BD5D-EE0230AEBDB8}"/>
                  </a:ext>
                </a:extLst>
              </p:cNvPr>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3" name="Google Shape;1223;p30">
                <a:extLst>
                  <a:ext uri="{FF2B5EF4-FFF2-40B4-BE49-F238E27FC236}">
                    <a16:creationId xmlns:a16="http://schemas.microsoft.com/office/drawing/2014/main" id="{7A5450C1-7EA6-4900-0A3E-BBFCF6987417}"/>
                  </a:ext>
                </a:extLst>
              </p:cNvPr>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4" name="Google Shape;1224;p30">
                <a:extLst>
                  <a:ext uri="{FF2B5EF4-FFF2-40B4-BE49-F238E27FC236}">
                    <a16:creationId xmlns:a16="http://schemas.microsoft.com/office/drawing/2014/main" id="{F3BDF9F2-D6F3-829C-1EB1-2DC9F6135819}"/>
                  </a:ext>
                </a:extLst>
              </p:cNvPr>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5" name="Google Shape;1225;p30">
                <a:extLst>
                  <a:ext uri="{FF2B5EF4-FFF2-40B4-BE49-F238E27FC236}">
                    <a16:creationId xmlns:a16="http://schemas.microsoft.com/office/drawing/2014/main" id="{A51428DD-5805-3F2C-E1B0-BEDD4C97B7F8}"/>
                  </a:ext>
                </a:extLst>
              </p:cNvPr>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6" name="Google Shape;1226;p30">
                <a:extLst>
                  <a:ext uri="{FF2B5EF4-FFF2-40B4-BE49-F238E27FC236}">
                    <a16:creationId xmlns:a16="http://schemas.microsoft.com/office/drawing/2014/main" id="{F00BDF58-779D-BB24-3066-8FBC818BA3D0}"/>
                  </a:ext>
                </a:extLst>
              </p:cNvPr>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27" name="Google Shape;1227;p30">
                <a:extLst>
                  <a:ext uri="{FF2B5EF4-FFF2-40B4-BE49-F238E27FC236}">
                    <a16:creationId xmlns:a16="http://schemas.microsoft.com/office/drawing/2014/main" id="{48D8B793-3C9D-7CDD-4EBA-E12B5733374C}"/>
                  </a:ext>
                </a:extLst>
              </p:cNvPr>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grpSp>
        <p:nvGrpSpPr>
          <p:cNvPr id="1228" name="Google Shape;1228;p30">
            <a:extLst>
              <a:ext uri="{FF2B5EF4-FFF2-40B4-BE49-F238E27FC236}">
                <a16:creationId xmlns:a16="http://schemas.microsoft.com/office/drawing/2014/main" id="{9CEF1DF2-3745-D0E0-E9E7-706003826D8B}"/>
              </a:ext>
            </a:extLst>
          </p:cNvPr>
          <p:cNvGrpSpPr/>
          <p:nvPr/>
        </p:nvGrpSpPr>
        <p:grpSpPr>
          <a:xfrm>
            <a:off x="3844800" y="4756477"/>
            <a:ext cx="1458875" cy="23926"/>
            <a:chOff x="-2278825" y="1262800"/>
            <a:chExt cx="1458875" cy="45049"/>
          </a:xfrm>
        </p:grpSpPr>
        <p:sp>
          <p:nvSpPr>
            <p:cNvPr id="1229" name="Google Shape;1229;p30">
              <a:extLst>
                <a:ext uri="{FF2B5EF4-FFF2-40B4-BE49-F238E27FC236}">
                  <a16:creationId xmlns:a16="http://schemas.microsoft.com/office/drawing/2014/main" id="{8BE219C3-69DD-4903-BD92-9CFCB60062CA}"/>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0" name="Google Shape;1230;p30">
              <a:extLst>
                <a:ext uri="{FF2B5EF4-FFF2-40B4-BE49-F238E27FC236}">
                  <a16:creationId xmlns:a16="http://schemas.microsoft.com/office/drawing/2014/main" id="{E81D7E6A-3A1E-0666-1BF7-95D13C673683}"/>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1" name="Google Shape;1231;p30">
              <a:extLst>
                <a:ext uri="{FF2B5EF4-FFF2-40B4-BE49-F238E27FC236}">
                  <a16:creationId xmlns:a16="http://schemas.microsoft.com/office/drawing/2014/main" id="{076E148A-974D-642E-5FF8-43E1B6ADD77B}"/>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2" name="Google Shape;1232;p30">
              <a:extLst>
                <a:ext uri="{FF2B5EF4-FFF2-40B4-BE49-F238E27FC236}">
                  <a16:creationId xmlns:a16="http://schemas.microsoft.com/office/drawing/2014/main" id="{D6DB1CF0-5A3B-EEF2-A29F-7E3A7F7EFB0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233" name="Google Shape;1233;p30">
            <a:extLst>
              <a:ext uri="{FF2B5EF4-FFF2-40B4-BE49-F238E27FC236}">
                <a16:creationId xmlns:a16="http://schemas.microsoft.com/office/drawing/2014/main" id="{506A5D1C-A467-7603-5AB2-19636BC2F80A}"/>
              </a:ext>
            </a:extLst>
          </p:cNvPr>
          <p:cNvGrpSpPr/>
          <p:nvPr/>
        </p:nvGrpSpPr>
        <p:grpSpPr>
          <a:xfrm>
            <a:off x="7896179" y="702393"/>
            <a:ext cx="1132876" cy="775796"/>
            <a:chOff x="4354825" y="2560575"/>
            <a:chExt cx="284900" cy="195100"/>
          </a:xfrm>
        </p:grpSpPr>
        <p:sp>
          <p:nvSpPr>
            <p:cNvPr id="1234" name="Google Shape;1234;p30">
              <a:extLst>
                <a:ext uri="{FF2B5EF4-FFF2-40B4-BE49-F238E27FC236}">
                  <a16:creationId xmlns:a16="http://schemas.microsoft.com/office/drawing/2014/main" id="{D68BE9E7-BE13-96F3-5818-A2846C4DB5C7}"/>
                </a:ext>
              </a:extLst>
            </p:cNvPr>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5" name="Google Shape;1235;p30">
              <a:extLst>
                <a:ext uri="{FF2B5EF4-FFF2-40B4-BE49-F238E27FC236}">
                  <a16:creationId xmlns:a16="http://schemas.microsoft.com/office/drawing/2014/main" id="{727892E1-C88E-8DE3-168F-EAA8292705C1}"/>
                </a:ext>
              </a:extLst>
            </p:cNvPr>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6" name="Google Shape;1236;p30">
              <a:extLst>
                <a:ext uri="{FF2B5EF4-FFF2-40B4-BE49-F238E27FC236}">
                  <a16:creationId xmlns:a16="http://schemas.microsoft.com/office/drawing/2014/main" id="{314B7265-9938-C4D7-127C-FC30A0617C60}"/>
                </a:ext>
              </a:extLst>
            </p:cNvPr>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7" name="Google Shape;1237;p30">
              <a:extLst>
                <a:ext uri="{FF2B5EF4-FFF2-40B4-BE49-F238E27FC236}">
                  <a16:creationId xmlns:a16="http://schemas.microsoft.com/office/drawing/2014/main" id="{36564D51-1B74-46AE-698A-07C81BE995D8}"/>
                </a:ext>
              </a:extLst>
            </p:cNvPr>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38" name="Google Shape;1238;p30">
              <a:extLst>
                <a:ext uri="{FF2B5EF4-FFF2-40B4-BE49-F238E27FC236}">
                  <a16:creationId xmlns:a16="http://schemas.microsoft.com/office/drawing/2014/main" id="{53314F77-FF91-3E6C-F26F-5DCC9046086C}"/>
                </a:ext>
              </a:extLst>
            </p:cNvPr>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239" name="Google Shape;1239;p30">
            <a:extLst>
              <a:ext uri="{FF2B5EF4-FFF2-40B4-BE49-F238E27FC236}">
                <a16:creationId xmlns:a16="http://schemas.microsoft.com/office/drawing/2014/main" id="{74349D8B-598A-9E4C-F54B-9C5CD5C64351}"/>
              </a:ext>
            </a:extLst>
          </p:cNvPr>
          <p:cNvGrpSpPr/>
          <p:nvPr/>
        </p:nvGrpSpPr>
        <p:grpSpPr>
          <a:xfrm>
            <a:off x="91673" y="2043391"/>
            <a:ext cx="556725" cy="557008"/>
            <a:chOff x="4205500" y="2990700"/>
            <a:chExt cx="443499" cy="443725"/>
          </a:xfrm>
        </p:grpSpPr>
        <p:sp>
          <p:nvSpPr>
            <p:cNvPr id="1240" name="Google Shape;1240;p30">
              <a:extLst>
                <a:ext uri="{FF2B5EF4-FFF2-40B4-BE49-F238E27FC236}">
                  <a16:creationId xmlns:a16="http://schemas.microsoft.com/office/drawing/2014/main" id="{08E3CCE6-72EA-F3B3-9501-5389678022E8}"/>
                </a:ext>
              </a:extLst>
            </p:cNvPr>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1" name="Google Shape;1241;p30">
              <a:extLst>
                <a:ext uri="{FF2B5EF4-FFF2-40B4-BE49-F238E27FC236}">
                  <a16:creationId xmlns:a16="http://schemas.microsoft.com/office/drawing/2014/main" id="{9FFD0969-DBCD-3A79-EB9C-E75B3F3878E5}"/>
                </a:ext>
              </a:extLst>
            </p:cNvPr>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2" name="Google Shape;1242;p30">
              <a:extLst>
                <a:ext uri="{FF2B5EF4-FFF2-40B4-BE49-F238E27FC236}">
                  <a16:creationId xmlns:a16="http://schemas.microsoft.com/office/drawing/2014/main" id="{0D5B18C9-7B31-47DA-AA38-C73610BBD094}"/>
                </a:ext>
              </a:extLst>
            </p:cNvPr>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3" name="Google Shape;1243;p30">
              <a:extLst>
                <a:ext uri="{FF2B5EF4-FFF2-40B4-BE49-F238E27FC236}">
                  <a16:creationId xmlns:a16="http://schemas.microsoft.com/office/drawing/2014/main" id="{95690D68-20A3-32B1-2143-73FC6D2F42B2}"/>
                </a:ext>
              </a:extLst>
            </p:cNvPr>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44" name="Google Shape;1244;p30">
              <a:extLst>
                <a:ext uri="{FF2B5EF4-FFF2-40B4-BE49-F238E27FC236}">
                  <a16:creationId xmlns:a16="http://schemas.microsoft.com/office/drawing/2014/main" id="{39C98A84-EA1E-B711-64D2-DCD9BF2E9AD8}"/>
                </a:ext>
              </a:extLst>
            </p:cNvPr>
            <p:cNvGrpSpPr/>
            <p:nvPr/>
          </p:nvGrpSpPr>
          <p:grpSpPr>
            <a:xfrm>
              <a:off x="4205728" y="2990700"/>
              <a:ext cx="443271" cy="443725"/>
              <a:chOff x="4205728" y="2990700"/>
              <a:chExt cx="443271" cy="443725"/>
            </a:xfrm>
          </p:grpSpPr>
          <p:sp>
            <p:nvSpPr>
              <p:cNvPr id="1245" name="Google Shape;1245;p30">
                <a:extLst>
                  <a:ext uri="{FF2B5EF4-FFF2-40B4-BE49-F238E27FC236}">
                    <a16:creationId xmlns:a16="http://schemas.microsoft.com/office/drawing/2014/main" id="{2B42DEB1-0B04-D0A6-CCBE-79C55F71FD6A}"/>
                  </a:ext>
                </a:extLst>
              </p:cNvPr>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6" name="Google Shape;1246;p30">
                <a:extLst>
                  <a:ext uri="{FF2B5EF4-FFF2-40B4-BE49-F238E27FC236}">
                    <a16:creationId xmlns:a16="http://schemas.microsoft.com/office/drawing/2014/main" id="{250CDF7B-0189-661F-1230-CB614A0F7906}"/>
                  </a:ext>
                </a:extLst>
              </p:cNvPr>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7" name="Google Shape;1247;p30">
                <a:extLst>
                  <a:ext uri="{FF2B5EF4-FFF2-40B4-BE49-F238E27FC236}">
                    <a16:creationId xmlns:a16="http://schemas.microsoft.com/office/drawing/2014/main" id="{34ACDB65-9AE8-15CD-9B8A-A433F96E1C63}"/>
                  </a:ext>
                </a:extLst>
              </p:cNvPr>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8" name="Google Shape;1248;p30">
                <a:extLst>
                  <a:ext uri="{FF2B5EF4-FFF2-40B4-BE49-F238E27FC236}">
                    <a16:creationId xmlns:a16="http://schemas.microsoft.com/office/drawing/2014/main" id="{554CE96B-AB17-82E2-4B99-FA18E2AB5365}"/>
                  </a:ext>
                </a:extLst>
              </p:cNvPr>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49" name="Google Shape;1249;p30">
                <a:extLst>
                  <a:ext uri="{FF2B5EF4-FFF2-40B4-BE49-F238E27FC236}">
                    <a16:creationId xmlns:a16="http://schemas.microsoft.com/office/drawing/2014/main" id="{86F083B1-02D4-60AF-3DFC-D1C827BF7E11}"/>
                  </a:ext>
                </a:extLst>
              </p:cNvPr>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0" name="Google Shape;1250;p30">
                <a:extLst>
                  <a:ext uri="{FF2B5EF4-FFF2-40B4-BE49-F238E27FC236}">
                    <a16:creationId xmlns:a16="http://schemas.microsoft.com/office/drawing/2014/main" id="{F06C80F1-580A-6E13-892F-D383E6037E9B}"/>
                  </a:ext>
                </a:extLst>
              </p:cNvPr>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1" name="Google Shape;1251;p30">
                <a:extLst>
                  <a:ext uri="{FF2B5EF4-FFF2-40B4-BE49-F238E27FC236}">
                    <a16:creationId xmlns:a16="http://schemas.microsoft.com/office/drawing/2014/main" id="{8FAD515F-BE60-731B-6519-5C3B59924D24}"/>
                  </a:ext>
                </a:extLst>
              </p:cNvPr>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2" name="Google Shape;1252;p30">
                <a:extLst>
                  <a:ext uri="{FF2B5EF4-FFF2-40B4-BE49-F238E27FC236}">
                    <a16:creationId xmlns:a16="http://schemas.microsoft.com/office/drawing/2014/main" id="{EE2CA324-BA94-6835-76D7-CA54A315C17A}"/>
                  </a:ext>
                </a:extLst>
              </p:cNvPr>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253" name="Google Shape;1253;p30">
              <a:extLst>
                <a:ext uri="{FF2B5EF4-FFF2-40B4-BE49-F238E27FC236}">
                  <a16:creationId xmlns:a16="http://schemas.microsoft.com/office/drawing/2014/main" id="{52DF221C-37CC-C0CC-4E69-A8C9CAAFD4EE}"/>
                </a:ext>
              </a:extLst>
            </p:cNvPr>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4" name="Google Shape;1254;p30">
              <a:extLst>
                <a:ext uri="{FF2B5EF4-FFF2-40B4-BE49-F238E27FC236}">
                  <a16:creationId xmlns:a16="http://schemas.microsoft.com/office/drawing/2014/main" id="{8AF050C0-6FA2-287A-02C1-215668A51DB4}"/>
                </a:ext>
              </a:extLst>
            </p:cNvPr>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5" name="Google Shape;1255;p30">
              <a:extLst>
                <a:ext uri="{FF2B5EF4-FFF2-40B4-BE49-F238E27FC236}">
                  <a16:creationId xmlns:a16="http://schemas.microsoft.com/office/drawing/2014/main" id="{D5D191A7-318D-D75B-50F6-6811FB2FB3A4}"/>
                </a:ext>
              </a:extLst>
            </p:cNvPr>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6" name="Google Shape;1256;p30">
              <a:extLst>
                <a:ext uri="{FF2B5EF4-FFF2-40B4-BE49-F238E27FC236}">
                  <a16:creationId xmlns:a16="http://schemas.microsoft.com/office/drawing/2014/main" id="{46C83031-5A98-5A10-6364-65FA39A8C7F8}"/>
                </a:ext>
              </a:extLst>
            </p:cNvPr>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7" name="Google Shape;1257;p30">
              <a:extLst>
                <a:ext uri="{FF2B5EF4-FFF2-40B4-BE49-F238E27FC236}">
                  <a16:creationId xmlns:a16="http://schemas.microsoft.com/office/drawing/2014/main" id="{0D201E81-5329-7BEA-ACFA-B9898C6C1EAD}"/>
                </a:ext>
              </a:extLst>
            </p:cNvPr>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8" name="Google Shape;1258;p30">
              <a:extLst>
                <a:ext uri="{FF2B5EF4-FFF2-40B4-BE49-F238E27FC236}">
                  <a16:creationId xmlns:a16="http://schemas.microsoft.com/office/drawing/2014/main" id="{4C257637-58F4-EEDB-BE1B-E426003FFD21}"/>
                </a:ext>
              </a:extLst>
            </p:cNvPr>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59" name="Google Shape;1259;p30">
              <a:extLst>
                <a:ext uri="{FF2B5EF4-FFF2-40B4-BE49-F238E27FC236}">
                  <a16:creationId xmlns:a16="http://schemas.microsoft.com/office/drawing/2014/main" id="{D1EC6ACF-6DAA-6503-3CD4-D56102E373A9}"/>
                </a:ext>
              </a:extLst>
            </p:cNvPr>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60" name="Google Shape;1260;p30">
              <a:extLst>
                <a:ext uri="{FF2B5EF4-FFF2-40B4-BE49-F238E27FC236}">
                  <a16:creationId xmlns:a16="http://schemas.microsoft.com/office/drawing/2014/main" id="{32405500-46EB-7A7F-B213-0560473CA092}"/>
                </a:ext>
              </a:extLst>
            </p:cNvPr>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8639690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07">
          <a:extLst>
            <a:ext uri="{FF2B5EF4-FFF2-40B4-BE49-F238E27FC236}">
              <a16:creationId xmlns:a16="http://schemas.microsoft.com/office/drawing/2014/main" id="{CB13AEFE-A1D9-5391-60A9-0BD6526FA913}"/>
            </a:ext>
          </a:extLst>
        </p:cNvPr>
        <p:cNvGrpSpPr/>
        <p:nvPr/>
      </p:nvGrpSpPr>
      <p:grpSpPr>
        <a:xfrm>
          <a:off x="0" y="0"/>
          <a:ext cx="0" cy="0"/>
          <a:chOff x="0" y="0"/>
          <a:chExt cx="0" cy="0"/>
        </a:xfrm>
      </p:grpSpPr>
      <p:grpSp>
        <p:nvGrpSpPr>
          <p:cNvPr id="1691" name="Google Shape;1691;p36">
            <a:extLst>
              <a:ext uri="{FF2B5EF4-FFF2-40B4-BE49-F238E27FC236}">
                <a16:creationId xmlns:a16="http://schemas.microsoft.com/office/drawing/2014/main" id="{D8F66710-108B-A0BD-0703-CDD926B1249C}"/>
              </a:ext>
            </a:extLst>
          </p:cNvPr>
          <p:cNvGrpSpPr/>
          <p:nvPr/>
        </p:nvGrpSpPr>
        <p:grpSpPr>
          <a:xfrm>
            <a:off x="7016369" y="3700585"/>
            <a:ext cx="1262497" cy="1712323"/>
            <a:chOff x="460250" y="1921475"/>
            <a:chExt cx="233075" cy="316125"/>
          </a:xfrm>
        </p:grpSpPr>
        <p:grpSp>
          <p:nvGrpSpPr>
            <p:cNvPr id="1692" name="Google Shape;1692;p36">
              <a:extLst>
                <a:ext uri="{FF2B5EF4-FFF2-40B4-BE49-F238E27FC236}">
                  <a16:creationId xmlns:a16="http://schemas.microsoft.com/office/drawing/2014/main" id="{C278B549-C988-25C0-F3D5-CE1E2DB65195}"/>
                </a:ext>
              </a:extLst>
            </p:cNvPr>
            <p:cNvGrpSpPr/>
            <p:nvPr/>
          </p:nvGrpSpPr>
          <p:grpSpPr>
            <a:xfrm>
              <a:off x="460250" y="1921475"/>
              <a:ext cx="233075" cy="185800"/>
              <a:chOff x="460250" y="1921475"/>
              <a:chExt cx="233075" cy="185800"/>
            </a:xfrm>
          </p:grpSpPr>
          <p:sp>
            <p:nvSpPr>
              <p:cNvPr id="1693" name="Google Shape;1693;p36">
                <a:extLst>
                  <a:ext uri="{FF2B5EF4-FFF2-40B4-BE49-F238E27FC236}">
                    <a16:creationId xmlns:a16="http://schemas.microsoft.com/office/drawing/2014/main" id="{EFAB422D-0A05-41B1-8533-C9385C9CC3B7}"/>
                  </a:ext>
                </a:extLst>
              </p:cNvPr>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4" name="Google Shape;1694;p36">
                <a:extLst>
                  <a:ext uri="{FF2B5EF4-FFF2-40B4-BE49-F238E27FC236}">
                    <a16:creationId xmlns:a16="http://schemas.microsoft.com/office/drawing/2014/main" id="{3DA43257-ED24-445C-8797-B23F44FC40DC}"/>
                  </a:ext>
                </a:extLst>
              </p:cNvPr>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5" name="Google Shape;1695;p36">
                <a:extLst>
                  <a:ext uri="{FF2B5EF4-FFF2-40B4-BE49-F238E27FC236}">
                    <a16:creationId xmlns:a16="http://schemas.microsoft.com/office/drawing/2014/main" id="{E3651681-C085-A0F0-B3B8-B7031A8B2096}"/>
                  </a:ext>
                </a:extLst>
              </p:cNvPr>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6" name="Google Shape;1696;p36">
                <a:extLst>
                  <a:ext uri="{FF2B5EF4-FFF2-40B4-BE49-F238E27FC236}">
                    <a16:creationId xmlns:a16="http://schemas.microsoft.com/office/drawing/2014/main" id="{0F494C96-E632-7674-8F11-CA27F0F16F08}"/>
                  </a:ext>
                </a:extLst>
              </p:cNvPr>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697" name="Google Shape;1697;p36">
              <a:extLst>
                <a:ext uri="{FF2B5EF4-FFF2-40B4-BE49-F238E27FC236}">
                  <a16:creationId xmlns:a16="http://schemas.microsoft.com/office/drawing/2014/main" id="{B32151A4-2064-2F24-FC9B-80C7D5DB52CC}"/>
                </a:ext>
              </a:extLst>
            </p:cNvPr>
            <p:cNvGrpSpPr/>
            <p:nvPr/>
          </p:nvGrpSpPr>
          <p:grpSpPr>
            <a:xfrm>
              <a:off x="470000" y="1944350"/>
              <a:ext cx="211300" cy="231925"/>
              <a:chOff x="470000" y="1944350"/>
              <a:chExt cx="211300" cy="231925"/>
            </a:xfrm>
          </p:grpSpPr>
          <p:sp>
            <p:nvSpPr>
              <p:cNvPr id="1698" name="Google Shape;1698;p36">
                <a:extLst>
                  <a:ext uri="{FF2B5EF4-FFF2-40B4-BE49-F238E27FC236}">
                    <a16:creationId xmlns:a16="http://schemas.microsoft.com/office/drawing/2014/main" id="{09621047-B617-504A-6F31-F20F6883DB03}"/>
                  </a:ext>
                </a:extLst>
              </p:cNvPr>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9" name="Google Shape;1699;p36">
                <a:extLst>
                  <a:ext uri="{FF2B5EF4-FFF2-40B4-BE49-F238E27FC236}">
                    <a16:creationId xmlns:a16="http://schemas.microsoft.com/office/drawing/2014/main" id="{76540CAD-61D9-4DD5-DDB4-198C51643779}"/>
                  </a:ext>
                </a:extLst>
              </p:cNvPr>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0" name="Google Shape;1700;p36">
                <a:extLst>
                  <a:ext uri="{FF2B5EF4-FFF2-40B4-BE49-F238E27FC236}">
                    <a16:creationId xmlns:a16="http://schemas.microsoft.com/office/drawing/2014/main" id="{2AE8B1B0-A087-25A1-4976-D0C137ADD8F1}"/>
                  </a:ext>
                </a:extLst>
              </p:cNvPr>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1" name="Google Shape;1701;p36">
                <a:extLst>
                  <a:ext uri="{FF2B5EF4-FFF2-40B4-BE49-F238E27FC236}">
                    <a16:creationId xmlns:a16="http://schemas.microsoft.com/office/drawing/2014/main" id="{9334BA39-EA0C-F3A4-E50A-88F500441089}"/>
                  </a:ext>
                </a:extLst>
              </p:cNvPr>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2" name="Google Shape;1702;p36">
                <a:extLst>
                  <a:ext uri="{FF2B5EF4-FFF2-40B4-BE49-F238E27FC236}">
                    <a16:creationId xmlns:a16="http://schemas.microsoft.com/office/drawing/2014/main" id="{4D4EF20C-140D-D54D-C293-BB34DE9EEE84}"/>
                  </a:ext>
                </a:extLst>
              </p:cNvPr>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3" name="Google Shape;1703;p36">
                <a:extLst>
                  <a:ext uri="{FF2B5EF4-FFF2-40B4-BE49-F238E27FC236}">
                    <a16:creationId xmlns:a16="http://schemas.microsoft.com/office/drawing/2014/main" id="{6C79AC9F-ED85-D096-6339-E035C5ACF7FF}"/>
                  </a:ext>
                </a:extLst>
              </p:cNvPr>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4" name="Google Shape;1704;p36">
                <a:extLst>
                  <a:ext uri="{FF2B5EF4-FFF2-40B4-BE49-F238E27FC236}">
                    <a16:creationId xmlns:a16="http://schemas.microsoft.com/office/drawing/2014/main" id="{DC513E2E-164B-5F64-83DA-365A8F6BFA88}"/>
                  </a:ext>
                </a:extLst>
              </p:cNvPr>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5" name="Google Shape;1705;p36">
                <a:extLst>
                  <a:ext uri="{FF2B5EF4-FFF2-40B4-BE49-F238E27FC236}">
                    <a16:creationId xmlns:a16="http://schemas.microsoft.com/office/drawing/2014/main" id="{65DED1B3-86AE-D071-BDF5-466EF22CF21F}"/>
                  </a:ext>
                </a:extLst>
              </p:cNvPr>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6" name="Google Shape;1706;p36">
                <a:extLst>
                  <a:ext uri="{FF2B5EF4-FFF2-40B4-BE49-F238E27FC236}">
                    <a16:creationId xmlns:a16="http://schemas.microsoft.com/office/drawing/2014/main" id="{9A7EEB27-4FE9-18A3-6237-C5E7B0FEE8B0}"/>
                  </a:ext>
                </a:extLst>
              </p:cNvPr>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7" name="Google Shape;1707;p36">
                <a:extLst>
                  <a:ext uri="{FF2B5EF4-FFF2-40B4-BE49-F238E27FC236}">
                    <a16:creationId xmlns:a16="http://schemas.microsoft.com/office/drawing/2014/main" id="{D4F27299-2251-A60C-8A7B-986A78F6C7E3}"/>
                  </a:ext>
                </a:extLst>
              </p:cNvPr>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8" name="Google Shape;1708;p36">
                <a:extLst>
                  <a:ext uri="{FF2B5EF4-FFF2-40B4-BE49-F238E27FC236}">
                    <a16:creationId xmlns:a16="http://schemas.microsoft.com/office/drawing/2014/main" id="{8E167BCF-659B-83ED-AC2E-CFDE9EF91FFD}"/>
                  </a:ext>
                </a:extLst>
              </p:cNvPr>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9" name="Google Shape;1709;p36">
                <a:extLst>
                  <a:ext uri="{FF2B5EF4-FFF2-40B4-BE49-F238E27FC236}">
                    <a16:creationId xmlns:a16="http://schemas.microsoft.com/office/drawing/2014/main" id="{0035F0A4-3077-F9AB-E05C-1B48183CFA3C}"/>
                  </a:ext>
                </a:extLst>
              </p:cNvPr>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0" name="Google Shape;1710;p36">
                <a:extLst>
                  <a:ext uri="{FF2B5EF4-FFF2-40B4-BE49-F238E27FC236}">
                    <a16:creationId xmlns:a16="http://schemas.microsoft.com/office/drawing/2014/main" id="{82E4A67B-6641-BFED-EC42-C4800B7C9346}"/>
                  </a:ext>
                </a:extLst>
              </p:cNvPr>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1" name="Google Shape;1711;p36">
                <a:extLst>
                  <a:ext uri="{FF2B5EF4-FFF2-40B4-BE49-F238E27FC236}">
                    <a16:creationId xmlns:a16="http://schemas.microsoft.com/office/drawing/2014/main" id="{93FFF3BE-4E46-8B77-688B-306BAECAF574}"/>
                  </a:ext>
                </a:extLst>
              </p:cNvPr>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712" name="Google Shape;1712;p36">
              <a:extLst>
                <a:ext uri="{FF2B5EF4-FFF2-40B4-BE49-F238E27FC236}">
                  <a16:creationId xmlns:a16="http://schemas.microsoft.com/office/drawing/2014/main" id="{B3D14CCF-6694-5F24-D81B-D6F53FF00E3D}"/>
                </a:ext>
              </a:extLst>
            </p:cNvPr>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3" name="Google Shape;1713;p36">
              <a:extLst>
                <a:ext uri="{FF2B5EF4-FFF2-40B4-BE49-F238E27FC236}">
                  <a16:creationId xmlns:a16="http://schemas.microsoft.com/office/drawing/2014/main" id="{CE369BBC-73FE-A507-C07C-3BAF23C6163C}"/>
                </a:ext>
              </a:extLst>
            </p:cNvPr>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4" name="Google Shape;1714;p36">
              <a:extLst>
                <a:ext uri="{FF2B5EF4-FFF2-40B4-BE49-F238E27FC236}">
                  <a16:creationId xmlns:a16="http://schemas.microsoft.com/office/drawing/2014/main" id="{E6BAA04A-9803-B898-01FC-9E3C99E1AECC}"/>
                </a:ext>
              </a:extLst>
            </p:cNvPr>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4" name="TextBox 3">
            <a:extLst>
              <a:ext uri="{FF2B5EF4-FFF2-40B4-BE49-F238E27FC236}">
                <a16:creationId xmlns:a16="http://schemas.microsoft.com/office/drawing/2014/main" id="{2DF4F9CD-F5F6-32B8-FDE6-87BE2D643BF3}"/>
              </a:ext>
            </a:extLst>
          </p:cNvPr>
          <p:cNvSpPr txBox="1"/>
          <p:nvPr/>
        </p:nvSpPr>
        <p:spPr>
          <a:xfrm>
            <a:off x="4066480" y="862359"/>
            <a:ext cx="4609170" cy="2893100"/>
          </a:xfrm>
          <a:prstGeom prst="rect">
            <a:avLst/>
          </a:prstGeom>
          <a:noFill/>
        </p:spPr>
        <p:txBody>
          <a:bodyPr wrap="square" rtlCol="0">
            <a:spAutoFit/>
          </a:bodyPr>
          <a:lstStyle/>
          <a:p>
            <a:r>
              <a:rPr lang="en-GB" kern="100">
                <a:effectLst/>
                <a:latin typeface="Aptos" panose="020B0004020202020204" pitchFamily="34" charset="0"/>
                <a:ea typeface="Aptos" panose="020B0004020202020204" pitchFamily="34" charset="0"/>
                <a:cs typeface="Arial" panose="020B0604020202020204" pitchFamily="34" charset="0"/>
              </a:rPr>
              <a:t>The biggest takeaway from this project is the importance of not overloading the project with difficult features. While ambition is important, prioritizing functionality and making sure that your goals are reasonable for your timeline/ skills is important. Focusing on key features help to maintain quality and avoids any of the team members becoming overwhelmed. </a:t>
            </a:r>
          </a:p>
          <a:p>
            <a:endParaRPr lang="en-GB" kern="100">
              <a:effectLst/>
              <a:latin typeface="Aptos" panose="020B0004020202020204" pitchFamily="34" charset="0"/>
              <a:ea typeface="Aptos" panose="020B0004020202020204" pitchFamily="34" charset="0"/>
              <a:cs typeface="Arial" panose="020B0604020202020204" pitchFamily="34" charset="0"/>
            </a:endParaRPr>
          </a:p>
          <a:p>
            <a:r>
              <a:rPr lang="en-GB" kern="100">
                <a:effectLst/>
                <a:latin typeface="Aptos" panose="020B0004020202020204" pitchFamily="34" charset="0"/>
                <a:ea typeface="Aptos" panose="020B0004020202020204" pitchFamily="34" charset="0"/>
                <a:cs typeface="Arial" panose="020B0604020202020204" pitchFamily="34" charset="0"/>
              </a:rPr>
              <a:t>Another important takeaway would be clear communication and well-defined goals. Clear goals and communication help to keep the project focused and prevents misunderstandings; it also ensures that the team stays focused and can collaborate effectively. </a:t>
            </a:r>
          </a:p>
        </p:txBody>
      </p:sp>
      <p:pic>
        <p:nvPicPr>
          <p:cNvPr id="3" name="Picture 2" descr="A person sitting on the floor with a computer&#10;&#10;AI-generated content may be incorrect.">
            <a:extLst>
              <a:ext uri="{FF2B5EF4-FFF2-40B4-BE49-F238E27FC236}">
                <a16:creationId xmlns:a16="http://schemas.microsoft.com/office/drawing/2014/main" id="{0E4788A6-BCFC-F64A-2E02-DB6D8EF1A444}"/>
              </a:ext>
            </a:extLst>
          </p:cNvPr>
          <p:cNvPicPr>
            <a:picLocks noChangeAspect="1"/>
          </p:cNvPicPr>
          <p:nvPr/>
        </p:nvPicPr>
        <p:blipFill>
          <a:blip r:embed="rId3"/>
          <a:stretch>
            <a:fillRect/>
          </a:stretch>
        </p:blipFill>
        <p:spPr>
          <a:xfrm>
            <a:off x="-169999" y="562853"/>
            <a:ext cx="4364186" cy="4364186"/>
          </a:xfrm>
          <a:prstGeom prst="rect">
            <a:avLst/>
          </a:prstGeom>
        </p:spPr>
      </p:pic>
      <p:sp>
        <p:nvSpPr>
          <p:cNvPr id="5" name="Google Shape;1301;p32">
            <a:extLst>
              <a:ext uri="{FF2B5EF4-FFF2-40B4-BE49-F238E27FC236}">
                <a16:creationId xmlns:a16="http://schemas.microsoft.com/office/drawing/2014/main" id="{206DD60D-5170-0377-BBC8-7B45C22E35A4}"/>
              </a:ext>
            </a:extLst>
          </p:cNvPr>
          <p:cNvSpPr txBox="1">
            <a:spLocks noGrp="1"/>
          </p:cNvSpPr>
          <p:nvPr>
            <p:ph type="title"/>
          </p:nvPr>
        </p:nvSpPr>
        <p:spPr>
          <a:xfrm>
            <a:off x="-113330" y="609346"/>
            <a:ext cx="4536155" cy="728457"/>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IE" sz="2800" i="0">
                <a:solidFill>
                  <a:schemeClr val="accent2"/>
                </a:solidFill>
              </a:rPr>
              <a:t>Biggest Takeaways</a:t>
            </a:r>
            <a:endParaRPr lang="en-IE" sz="2800" i="0" noProof="0">
              <a:solidFill>
                <a:schemeClr val="accent2"/>
              </a:solidFill>
            </a:endParaRPr>
          </a:p>
        </p:txBody>
      </p:sp>
      <p:grpSp>
        <p:nvGrpSpPr>
          <p:cNvPr id="2" name="Google Shape;2127;p45">
            <a:extLst>
              <a:ext uri="{FF2B5EF4-FFF2-40B4-BE49-F238E27FC236}">
                <a16:creationId xmlns:a16="http://schemas.microsoft.com/office/drawing/2014/main" id="{EDC30D79-A11F-6437-3EF4-AB23EA1F5B9B}"/>
              </a:ext>
            </a:extLst>
          </p:cNvPr>
          <p:cNvGrpSpPr/>
          <p:nvPr/>
        </p:nvGrpSpPr>
        <p:grpSpPr>
          <a:xfrm>
            <a:off x="3842562" y="4764765"/>
            <a:ext cx="1458875" cy="23926"/>
            <a:chOff x="-2278825" y="1262800"/>
            <a:chExt cx="1458875" cy="45049"/>
          </a:xfrm>
        </p:grpSpPr>
        <p:sp>
          <p:nvSpPr>
            <p:cNvPr id="6" name="Google Shape;2128;p45">
              <a:extLst>
                <a:ext uri="{FF2B5EF4-FFF2-40B4-BE49-F238E27FC236}">
                  <a16:creationId xmlns:a16="http://schemas.microsoft.com/office/drawing/2014/main" id="{69EFC712-1D93-A422-B44B-75EB811C0A76}"/>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7" name="Google Shape;2129;p45">
              <a:extLst>
                <a:ext uri="{FF2B5EF4-FFF2-40B4-BE49-F238E27FC236}">
                  <a16:creationId xmlns:a16="http://schemas.microsoft.com/office/drawing/2014/main" id="{D98AE566-489C-65DE-4E90-0AE409550786}"/>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8" name="Google Shape;2130;p45">
              <a:extLst>
                <a:ext uri="{FF2B5EF4-FFF2-40B4-BE49-F238E27FC236}">
                  <a16:creationId xmlns:a16="http://schemas.microsoft.com/office/drawing/2014/main" id="{B41F7E27-51CB-1F68-F423-502F83B2CA13}"/>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 name="Google Shape;2131;p45">
              <a:extLst>
                <a:ext uri="{FF2B5EF4-FFF2-40B4-BE49-F238E27FC236}">
                  <a16:creationId xmlns:a16="http://schemas.microsoft.com/office/drawing/2014/main" id="{F0717FC8-A6DF-DED1-B278-2B6A32BA1B1B}"/>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13338198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02"/>
        <p:cNvGrpSpPr/>
        <p:nvPr/>
      </p:nvGrpSpPr>
      <p:grpSpPr>
        <a:xfrm>
          <a:off x="0" y="0"/>
          <a:ext cx="0" cy="0"/>
          <a:chOff x="0" y="0"/>
          <a:chExt cx="0" cy="0"/>
        </a:xfrm>
      </p:grpSpPr>
      <p:grpSp>
        <p:nvGrpSpPr>
          <p:cNvPr id="2203" name="Google Shape;2203;p47"/>
          <p:cNvGrpSpPr/>
          <p:nvPr/>
        </p:nvGrpSpPr>
        <p:grpSpPr>
          <a:xfrm>
            <a:off x="8147784" y="2354587"/>
            <a:ext cx="867975" cy="702264"/>
            <a:chOff x="-845375" y="1296325"/>
            <a:chExt cx="1129734" cy="914049"/>
          </a:xfrm>
        </p:grpSpPr>
        <p:sp>
          <p:nvSpPr>
            <p:cNvPr id="2204" name="Google Shape;2204;p47"/>
            <p:cNvSpPr/>
            <p:nvPr/>
          </p:nvSpPr>
          <p:spPr>
            <a:xfrm>
              <a:off x="-845375" y="1296325"/>
              <a:ext cx="1129051" cy="914028"/>
            </a:xfrm>
            <a:custGeom>
              <a:avLst/>
              <a:gdLst/>
              <a:ahLst/>
              <a:cxnLst/>
              <a:rect l="l" t="t" r="r" b="b"/>
              <a:pathLst>
                <a:path w="12740" h="7984" extrusionOk="0">
                  <a:moveTo>
                    <a:pt x="1" y="1"/>
                  </a:moveTo>
                  <a:lnTo>
                    <a:pt x="1" y="7983"/>
                  </a:lnTo>
                  <a:lnTo>
                    <a:pt x="12739" y="7983"/>
                  </a:lnTo>
                  <a:lnTo>
                    <a:pt x="1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05" name="Google Shape;2205;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06" name="Google Shape;2206;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07" name="Google Shape;2207;p47"/>
            <p:cNvSpPr/>
            <p:nvPr/>
          </p:nvSpPr>
          <p:spPr>
            <a:xfrm>
              <a:off x="-770950" y="1686437"/>
              <a:ext cx="670195" cy="340823"/>
            </a:xfrm>
            <a:custGeom>
              <a:avLst/>
              <a:gdLst/>
              <a:ahLst/>
              <a:cxnLst/>
              <a:rect l="l" t="t" r="r" b="b"/>
              <a:pathLst>
                <a:path w="5854" h="2813" extrusionOk="0">
                  <a:moveTo>
                    <a:pt x="2926" y="1"/>
                  </a:moveTo>
                  <a:lnTo>
                    <a:pt x="1" y="2813"/>
                  </a:lnTo>
                  <a:lnTo>
                    <a:pt x="5854" y="2813"/>
                  </a:lnTo>
                  <a:lnTo>
                    <a:pt x="2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08" name="Google Shape;2208;p47"/>
            <p:cNvSpPr/>
            <p:nvPr/>
          </p:nvSpPr>
          <p:spPr>
            <a:xfrm>
              <a:off x="-845375" y="2015050"/>
              <a:ext cx="1129051" cy="195324"/>
            </a:xfrm>
            <a:custGeom>
              <a:avLst/>
              <a:gdLst/>
              <a:ahLst/>
              <a:cxnLst/>
              <a:rect l="l" t="t" r="r" b="b"/>
              <a:pathLst>
                <a:path w="12740" h="1706" extrusionOk="0">
                  <a:moveTo>
                    <a:pt x="1" y="1"/>
                  </a:moveTo>
                  <a:lnTo>
                    <a:pt x="1" y="1705"/>
                  </a:lnTo>
                  <a:lnTo>
                    <a:pt x="12739" y="1705"/>
                  </a:lnTo>
                  <a:lnTo>
                    <a:pt x="12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09" name="Google Shape;2209;p47"/>
            <p:cNvSpPr/>
            <p:nvPr/>
          </p:nvSpPr>
          <p:spPr>
            <a:xfrm>
              <a:off x="-720879" y="1450082"/>
              <a:ext cx="207103" cy="207213"/>
            </a:xfrm>
            <a:custGeom>
              <a:avLst/>
              <a:gdLst/>
              <a:ahLst/>
              <a:cxnLst/>
              <a:rect l="l" t="t" r="r" b="b"/>
              <a:pathLst>
                <a:path w="1809" h="1810" extrusionOk="0">
                  <a:moveTo>
                    <a:pt x="906" y="1"/>
                  </a:moveTo>
                  <a:cubicBezTo>
                    <a:pt x="406" y="1"/>
                    <a:pt x="0" y="407"/>
                    <a:pt x="0" y="903"/>
                  </a:cubicBezTo>
                  <a:cubicBezTo>
                    <a:pt x="0" y="1404"/>
                    <a:pt x="406" y="1809"/>
                    <a:pt x="906" y="1809"/>
                  </a:cubicBezTo>
                  <a:cubicBezTo>
                    <a:pt x="1406" y="1809"/>
                    <a:pt x="1809" y="1404"/>
                    <a:pt x="1809" y="903"/>
                  </a:cubicBezTo>
                  <a:cubicBezTo>
                    <a:pt x="1809" y="407"/>
                    <a:pt x="1406" y="1"/>
                    <a:pt x="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210" name="Google Shape;2210;p47"/>
          <p:cNvGrpSpPr/>
          <p:nvPr/>
        </p:nvGrpSpPr>
        <p:grpSpPr>
          <a:xfrm>
            <a:off x="8472079" y="3288415"/>
            <a:ext cx="1002977" cy="1902196"/>
            <a:chOff x="4960325" y="2700400"/>
            <a:chExt cx="325325" cy="616975"/>
          </a:xfrm>
        </p:grpSpPr>
        <p:grpSp>
          <p:nvGrpSpPr>
            <p:cNvPr id="2211" name="Google Shape;2211;p47"/>
            <p:cNvGrpSpPr/>
            <p:nvPr/>
          </p:nvGrpSpPr>
          <p:grpSpPr>
            <a:xfrm>
              <a:off x="4960325" y="2700400"/>
              <a:ext cx="325325" cy="454050"/>
              <a:chOff x="4960325" y="2700400"/>
              <a:chExt cx="325325" cy="454050"/>
            </a:xfrm>
          </p:grpSpPr>
          <p:sp>
            <p:nvSpPr>
              <p:cNvPr id="2212" name="Google Shape;2212;p47"/>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13" name="Google Shape;2213;p47"/>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14" name="Google Shape;2214;p47"/>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215" name="Google Shape;2215;p47"/>
            <p:cNvGrpSpPr/>
            <p:nvPr/>
          </p:nvGrpSpPr>
          <p:grpSpPr>
            <a:xfrm>
              <a:off x="5009300" y="2775925"/>
              <a:ext cx="227450" cy="488750"/>
              <a:chOff x="5009300" y="2775925"/>
              <a:chExt cx="227450" cy="488750"/>
            </a:xfrm>
          </p:grpSpPr>
          <p:sp>
            <p:nvSpPr>
              <p:cNvPr id="2216" name="Google Shape;2216;p47"/>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17" name="Google Shape;2217;p47"/>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18" name="Google Shape;2218;p47"/>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19" name="Google Shape;2219;p47"/>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20" name="Google Shape;2220;p47"/>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21" name="Google Shape;2221;p47"/>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22" name="Google Shape;2222;p47"/>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223" name="Google Shape;2223;p47"/>
            <p:cNvGrpSpPr/>
            <p:nvPr/>
          </p:nvGrpSpPr>
          <p:grpSpPr>
            <a:xfrm>
              <a:off x="5053650" y="3137100"/>
              <a:ext cx="120125" cy="180275"/>
              <a:chOff x="5053650" y="3137100"/>
              <a:chExt cx="120125" cy="180275"/>
            </a:xfrm>
          </p:grpSpPr>
          <p:sp>
            <p:nvSpPr>
              <p:cNvPr id="2224" name="Google Shape;2224;p47"/>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25" name="Google Shape;2225;p47"/>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26" name="Google Shape;2226;p47"/>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grpSp>
        <p:nvGrpSpPr>
          <p:cNvPr id="2227" name="Google Shape;2227;p47"/>
          <p:cNvGrpSpPr/>
          <p:nvPr/>
        </p:nvGrpSpPr>
        <p:grpSpPr>
          <a:xfrm>
            <a:off x="6997943" y="3119192"/>
            <a:ext cx="734262" cy="734260"/>
            <a:chOff x="5229219" y="135375"/>
            <a:chExt cx="330406" cy="330406"/>
          </a:xfrm>
        </p:grpSpPr>
        <p:sp>
          <p:nvSpPr>
            <p:cNvPr id="2228" name="Google Shape;2228;p47"/>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29" name="Google Shape;2229;p47"/>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0" name="Google Shape;2230;p47"/>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1" name="Google Shape;2231;p47"/>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2" name="Google Shape;2232;p47"/>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3" name="Google Shape;2233;p47"/>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4" name="Google Shape;2234;p47"/>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5" name="Google Shape;2235;p47"/>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6" name="Google Shape;2236;p47"/>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7" name="Google Shape;2237;p47"/>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8" name="Google Shape;2238;p47"/>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39" name="Google Shape;2239;p47"/>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0" name="Google Shape;2240;p47"/>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1" name="Google Shape;2241;p47"/>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2" name="Google Shape;2242;p47"/>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3" name="Google Shape;2243;p47"/>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4" name="Google Shape;2244;p47"/>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5" name="Google Shape;2245;p47"/>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6" name="Google Shape;2246;p47"/>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7" name="Google Shape;2247;p47"/>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8" name="Google Shape;2248;p47"/>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49" name="Google Shape;2249;p47"/>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50" name="Google Shape;2250;p47"/>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51" name="Google Shape;2251;p47"/>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252" name="Google Shape;2252;p47"/>
          <p:cNvGrpSpPr/>
          <p:nvPr/>
        </p:nvGrpSpPr>
        <p:grpSpPr>
          <a:xfrm>
            <a:off x="418549" y="2652190"/>
            <a:ext cx="633066" cy="294573"/>
            <a:chOff x="2923700" y="1109644"/>
            <a:chExt cx="244248" cy="113651"/>
          </a:xfrm>
        </p:grpSpPr>
        <p:sp>
          <p:nvSpPr>
            <p:cNvPr id="2253" name="Google Shape;2253;p47"/>
            <p:cNvSpPr/>
            <p:nvPr/>
          </p:nvSpPr>
          <p:spPr>
            <a:xfrm>
              <a:off x="2923700" y="1109967"/>
              <a:ext cx="68016" cy="113145"/>
            </a:xfrm>
            <a:custGeom>
              <a:avLst/>
              <a:gdLst/>
              <a:ahLst/>
              <a:cxnLst/>
              <a:rect l="l" t="t" r="r" b="b"/>
              <a:pathLst>
                <a:path w="1477" h="2457" extrusionOk="0">
                  <a:moveTo>
                    <a:pt x="1215" y="1"/>
                  </a:moveTo>
                  <a:cubicBezTo>
                    <a:pt x="1158" y="1"/>
                    <a:pt x="1100" y="23"/>
                    <a:pt x="1055" y="67"/>
                  </a:cubicBezTo>
                  <a:lnTo>
                    <a:pt x="61" y="1076"/>
                  </a:lnTo>
                  <a:cubicBezTo>
                    <a:pt x="51" y="1079"/>
                    <a:pt x="45" y="1092"/>
                    <a:pt x="39" y="1101"/>
                  </a:cubicBezTo>
                  <a:cubicBezTo>
                    <a:pt x="36" y="1101"/>
                    <a:pt x="32" y="1105"/>
                    <a:pt x="32" y="1108"/>
                  </a:cubicBezTo>
                  <a:cubicBezTo>
                    <a:pt x="29" y="1117"/>
                    <a:pt x="17" y="1133"/>
                    <a:pt x="17" y="1139"/>
                  </a:cubicBezTo>
                  <a:cubicBezTo>
                    <a:pt x="17" y="1142"/>
                    <a:pt x="17" y="1143"/>
                    <a:pt x="18" y="1143"/>
                  </a:cubicBezTo>
                  <a:cubicBezTo>
                    <a:pt x="19" y="1143"/>
                    <a:pt x="19" y="1143"/>
                    <a:pt x="19" y="1143"/>
                  </a:cubicBezTo>
                  <a:cubicBezTo>
                    <a:pt x="20" y="1143"/>
                    <a:pt x="19" y="1144"/>
                    <a:pt x="17" y="1149"/>
                  </a:cubicBezTo>
                  <a:cubicBezTo>
                    <a:pt x="7" y="1158"/>
                    <a:pt x="7" y="1171"/>
                    <a:pt x="7" y="1174"/>
                  </a:cubicBezTo>
                  <a:cubicBezTo>
                    <a:pt x="7" y="1180"/>
                    <a:pt x="1" y="1183"/>
                    <a:pt x="1" y="1189"/>
                  </a:cubicBezTo>
                  <a:lnTo>
                    <a:pt x="1" y="1215"/>
                  </a:lnTo>
                  <a:lnTo>
                    <a:pt x="1" y="1230"/>
                  </a:lnTo>
                  <a:lnTo>
                    <a:pt x="1" y="1249"/>
                  </a:lnTo>
                  <a:lnTo>
                    <a:pt x="1" y="1274"/>
                  </a:lnTo>
                  <a:cubicBezTo>
                    <a:pt x="1" y="1277"/>
                    <a:pt x="1" y="1290"/>
                    <a:pt x="7" y="1293"/>
                  </a:cubicBezTo>
                  <a:cubicBezTo>
                    <a:pt x="17" y="1296"/>
                    <a:pt x="17" y="1306"/>
                    <a:pt x="17" y="1312"/>
                  </a:cubicBezTo>
                  <a:cubicBezTo>
                    <a:pt x="17" y="1322"/>
                    <a:pt x="26" y="1325"/>
                    <a:pt x="29" y="1328"/>
                  </a:cubicBezTo>
                  <a:cubicBezTo>
                    <a:pt x="32" y="1337"/>
                    <a:pt x="36" y="1347"/>
                    <a:pt x="42" y="1356"/>
                  </a:cubicBezTo>
                  <a:cubicBezTo>
                    <a:pt x="45" y="1359"/>
                    <a:pt x="48" y="1359"/>
                    <a:pt x="51" y="1362"/>
                  </a:cubicBezTo>
                  <a:cubicBezTo>
                    <a:pt x="58" y="1372"/>
                    <a:pt x="64" y="1378"/>
                    <a:pt x="73" y="1384"/>
                  </a:cubicBezTo>
                  <a:lnTo>
                    <a:pt x="1067" y="2394"/>
                  </a:lnTo>
                  <a:cubicBezTo>
                    <a:pt x="1114" y="2432"/>
                    <a:pt x="1174" y="2457"/>
                    <a:pt x="1231" y="2457"/>
                  </a:cubicBezTo>
                  <a:cubicBezTo>
                    <a:pt x="1290" y="2457"/>
                    <a:pt x="1347" y="2432"/>
                    <a:pt x="1388" y="2391"/>
                  </a:cubicBezTo>
                  <a:cubicBezTo>
                    <a:pt x="1476" y="2303"/>
                    <a:pt x="1476" y="2161"/>
                    <a:pt x="1388" y="2076"/>
                  </a:cubicBezTo>
                  <a:lnTo>
                    <a:pt x="532" y="1230"/>
                  </a:lnTo>
                  <a:lnTo>
                    <a:pt x="1372" y="384"/>
                  </a:lnTo>
                  <a:cubicBezTo>
                    <a:pt x="1460" y="299"/>
                    <a:pt x="1460" y="152"/>
                    <a:pt x="1372" y="67"/>
                  </a:cubicBezTo>
                  <a:cubicBezTo>
                    <a:pt x="1328" y="23"/>
                    <a:pt x="1272"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54" name="Google Shape;2254;p47"/>
            <p:cNvSpPr/>
            <p:nvPr/>
          </p:nvSpPr>
          <p:spPr>
            <a:xfrm>
              <a:off x="3028002" y="1110197"/>
              <a:ext cx="60464" cy="113099"/>
            </a:xfrm>
            <a:custGeom>
              <a:avLst/>
              <a:gdLst/>
              <a:ahLst/>
              <a:cxnLst/>
              <a:rect l="l" t="t" r="r" b="b"/>
              <a:pathLst>
                <a:path w="1313" h="2456" extrusionOk="0">
                  <a:moveTo>
                    <a:pt x="1092" y="1"/>
                  </a:moveTo>
                  <a:cubicBezTo>
                    <a:pt x="1016" y="1"/>
                    <a:pt x="945" y="46"/>
                    <a:pt x="913" y="118"/>
                  </a:cubicBezTo>
                  <a:lnTo>
                    <a:pt x="45" y="2185"/>
                  </a:lnTo>
                  <a:cubicBezTo>
                    <a:pt x="41" y="2188"/>
                    <a:pt x="41" y="2191"/>
                    <a:pt x="35" y="2194"/>
                  </a:cubicBezTo>
                  <a:cubicBezTo>
                    <a:pt x="0" y="2295"/>
                    <a:pt x="51" y="2408"/>
                    <a:pt x="148" y="2443"/>
                  </a:cubicBezTo>
                  <a:cubicBezTo>
                    <a:pt x="173" y="2452"/>
                    <a:pt x="199" y="2455"/>
                    <a:pt x="221" y="2455"/>
                  </a:cubicBezTo>
                  <a:cubicBezTo>
                    <a:pt x="299" y="2455"/>
                    <a:pt x="368" y="2408"/>
                    <a:pt x="403" y="2339"/>
                  </a:cubicBezTo>
                  <a:lnTo>
                    <a:pt x="1271" y="269"/>
                  </a:lnTo>
                  <a:cubicBezTo>
                    <a:pt x="1312" y="172"/>
                    <a:pt x="1271" y="62"/>
                    <a:pt x="1171" y="18"/>
                  </a:cubicBezTo>
                  <a:cubicBezTo>
                    <a:pt x="1145" y="6"/>
                    <a:pt x="1118" y="1"/>
                    <a:pt x="1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55" name="Google Shape;2255;p47"/>
            <p:cNvSpPr/>
            <p:nvPr/>
          </p:nvSpPr>
          <p:spPr>
            <a:xfrm>
              <a:off x="3099840" y="1109644"/>
              <a:ext cx="68108" cy="113329"/>
            </a:xfrm>
            <a:custGeom>
              <a:avLst/>
              <a:gdLst/>
              <a:ahLst/>
              <a:cxnLst/>
              <a:rect l="l" t="t" r="r" b="b"/>
              <a:pathLst>
                <a:path w="1479" h="2461" extrusionOk="0">
                  <a:moveTo>
                    <a:pt x="247" y="0"/>
                  </a:moveTo>
                  <a:cubicBezTo>
                    <a:pt x="191" y="0"/>
                    <a:pt x="134" y="22"/>
                    <a:pt x="89" y="64"/>
                  </a:cubicBezTo>
                  <a:cubicBezTo>
                    <a:pt x="1" y="152"/>
                    <a:pt x="1" y="297"/>
                    <a:pt x="89" y="385"/>
                  </a:cubicBezTo>
                  <a:lnTo>
                    <a:pt x="928" y="1228"/>
                  </a:lnTo>
                  <a:lnTo>
                    <a:pt x="89" y="2077"/>
                  </a:lnTo>
                  <a:cubicBezTo>
                    <a:pt x="1" y="2165"/>
                    <a:pt x="1" y="2310"/>
                    <a:pt x="89" y="2395"/>
                  </a:cubicBezTo>
                  <a:cubicBezTo>
                    <a:pt x="131" y="2439"/>
                    <a:pt x="188" y="2461"/>
                    <a:pt x="246" y="2461"/>
                  </a:cubicBezTo>
                  <a:cubicBezTo>
                    <a:pt x="304" y="2461"/>
                    <a:pt x="362" y="2439"/>
                    <a:pt x="406" y="2395"/>
                  </a:cubicBezTo>
                  <a:lnTo>
                    <a:pt x="1400" y="1385"/>
                  </a:lnTo>
                  <a:lnTo>
                    <a:pt x="1425" y="1363"/>
                  </a:lnTo>
                  <a:cubicBezTo>
                    <a:pt x="1432" y="1347"/>
                    <a:pt x="1444" y="1338"/>
                    <a:pt x="1444" y="1329"/>
                  </a:cubicBezTo>
                  <a:cubicBezTo>
                    <a:pt x="1444" y="1316"/>
                    <a:pt x="1441" y="1322"/>
                    <a:pt x="1444" y="1316"/>
                  </a:cubicBezTo>
                  <a:cubicBezTo>
                    <a:pt x="1447" y="1307"/>
                    <a:pt x="1457" y="1291"/>
                    <a:pt x="1479" y="1284"/>
                  </a:cubicBezTo>
                  <a:lnTo>
                    <a:pt x="1479" y="1275"/>
                  </a:lnTo>
                  <a:lnTo>
                    <a:pt x="1479" y="1250"/>
                  </a:lnTo>
                  <a:lnTo>
                    <a:pt x="1479" y="1228"/>
                  </a:lnTo>
                  <a:lnTo>
                    <a:pt x="1479" y="1212"/>
                  </a:lnTo>
                  <a:lnTo>
                    <a:pt x="1479" y="1190"/>
                  </a:lnTo>
                  <a:lnTo>
                    <a:pt x="1479" y="1178"/>
                  </a:lnTo>
                  <a:lnTo>
                    <a:pt x="1479" y="1146"/>
                  </a:lnTo>
                  <a:lnTo>
                    <a:pt x="1479" y="1137"/>
                  </a:lnTo>
                  <a:lnTo>
                    <a:pt x="1479" y="1105"/>
                  </a:lnTo>
                  <a:lnTo>
                    <a:pt x="1479" y="1099"/>
                  </a:lnTo>
                  <a:cubicBezTo>
                    <a:pt x="1479" y="1099"/>
                    <a:pt x="1410" y="1083"/>
                    <a:pt x="1400" y="1074"/>
                  </a:cubicBezTo>
                  <a:lnTo>
                    <a:pt x="406" y="64"/>
                  </a:lnTo>
                  <a:cubicBezTo>
                    <a:pt x="361" y="22"/>
                    <a:pt x="304" y="0"/>
                    <a:pt x="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256" name="Google Shape;2256;p47"/>
          <p:cNvGrpSpPr/>
          <p:nvPr/>
        </p:nvGrpSpPr>
        <p:grpSpPr>
          <a:xfrm>
            <a:off x="7280229" y="732579"/>
            <a:ext cx="1365469" cy="935075"/>
            <a:chOff x="4354825" y="2560575"/>
            <a:chExt cx="284900" cy="195100"/>
          </a:xfrm>
        </p:grpSpPr>
        <p:sp>
          <p:nvSpPr>
            <p:cNvPr id="2257" name="Google Shape;2257;p47"/>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58" name="Google Shape;2258;p47"/>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59" name="Google Shape;2259;p47"/>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60" name="Google Shape;2260;p47"/>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61" name="Google Shape;2261;p47"/>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262" name="Google Shape;2262;p47"/>
          <p:cNvGrpSpPr/>
          <p:nvPr/>
        </p:nvGrpSpPr>
        <p:grpSpPr>
          <a:xfrm>
            <a:off x="-150500" y="3473742"/>
            <a:ext cx="1183409" cy="1716315"/>
            <a:chOff x="-2903125" y="3153817"/>
            <a:chExt cx="1183409" cy="1716315"/>
          </a:xfrm>
        </p:grpSpPr>
        <p:sp>
          <p:nvSpPr>
            <p:cNvPr id="2263" name="Google Shape;2263;p47"/>
            <p:cNvSpPr/>
            <p:nvPr/>
          </p:nvSpPr>
          <p:spPr>
            <a:xfrm>
              <a:off x="-2244609" y="3779687"/>
              <a:ext cx="524893" cy="325009"/>
            </a:xfrm>
            <a:custGeom>
              <a:avLst/>
              <a:gdLst/>
              <a:ahLst/>
              <a:cxnLst/>
              <a:rect l="l" t="t" r="r" b="b"/>
              <a:pathLst>
                <a:path w="4325" h="2678" extrusionOk="0">
                  <a:moveTo>
                    <a:pt x="2259" y="1"/>
                  </a:moveTo>
                  <a:cubicBezTo>
                    <a:pt x="1315" y="1"/>
                    <a:pt x="503" y="627"/>
                    <a:pt x="0" y="1663"/>
                  </a:cubicBezTo>
                  <a:cubicBezTo>
                    <a:pt x="0" y="1663"/>
                    <a:pt x="366" y="1428"/>
                    <a:pt x="753" y="1428"/>
                  </a:cubicBezTo>
                  <a:cubicBezTo>
                    <a:pt x="875" y="1428"/>
                    <a:pt x="998" y="1451"/>
                    <a:pt x="1113" y="1512"/>
                  </a:cubicBezTo>
                  <a:cubicBezTo>
                    <a:pt x="1523" y="1730"/>
                    <a:pt x="2251" y="2678"/>
                    <a:pt x="3023" y="2678"/>
                  </a:cubicBezTo>
                  <a:cubicBezTo>
                    <a:pt x="3152" y="2678"/>
                    <a:pt x="3282" y="2651"/>
                    <a:pt x="3413" y="2591"/>
                  </a:cubicBezTo>
                  <a:cubicBezTo>
                    <a:pt x="4325" y="2166"/>
                    <a:pt x="4136" y="461"/>
                    <a:pt x="2919" y="100"/>
                  </a:cubicBezTo>
                  <a:cubicBezTo>
                    <a:pt x="2693" y="33"/>
                    <a:pt x="2473" y="1"/>
                    <a:pt x="22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64" name="Google Shape;2264;p47"/>
            <p:cNvSpPr/>
            <p:nvPr/>
          </p:nvSpPr>
          <p:spPr>
            <a:xfrm>
              <a:off x="-2903125" y="3888550"/>
              <a:ext cx="596011" cy="459478"/>
            </a:xfrm>
            <a:custGeom>
              <a:avLst/>
              <a:gdLst/>
              <a:ahLst/>
              <a:cxnLst/>
              <a:rect l="l" t="t" r="r" b="b"/>
              <a:pathLst>
                <a:path w="4911" h="3786" extrusionOk="0">
                  <a:moveTo>
                    <a:pt x="3051" y="1"/>
                  </a:moveTo>
                  <a:cubicBezTo>
                    <a:pt x="2835" y="1"/>
                    <a:pt x="2600" y="25"/>
                    <a:pt x="2347" y="83"/>
                  </a:cubicBezTo>
                  <a:cubicBezTo>
                    <a:pt x="743" y="454"/>
                    <a:pt x="1" y="3398"/>
                    <a:pt x="1623" y="3754"/>
                  </a:cubicBezTo>
                  <a:cubicBezTo>
                    <a:pt x="1722" y="3775"/>
                    <a:pt x="1813" y="3785"/>
                    <a:pt x="1898" y="3785"/>
                  </a:cubicBezTo>
                  <a:cubicBezTo>
                    <a:pt x="3219" y="3785"/>
                    <a:pt x="3002" y="1354"/>
                    <a:pt x="3551" y="917"/>
                  </a:cubicBezTo>
                  <a:cubicBezTo>
                    <a:pt x="3781" y="740"/>
                    <a:pt x="4062" y="676"/>
                    <a:pt x="4320" y="676"/>
                  </a:cubicBezTo>
                  <a:cubicBezTo>
                    <a:pt x="4553" y="676"/>
                    <a:pt x="4768" y="729"/>
                    <a:pt x="4910" y="797"/>
                  </a:cubicBezTo>
                  <a:cubicBezTo>
                    <a:pt x="4910" y="797"/>
                    <a:pt x="4282" y="1"/>
                    <a:pt x="3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65" name="Google Shape;2265;p47"/>
            <p:cNvSpPr/>
            <p:nvPr/>
          </p:nvSpPr>
          <p:spPr>
            <a:xfrm>
              <a:off x="-2823389" y="3475065"/>
              <a:ext cx="415909" cy="332048"/>
            </a:xfrm>
            <a:custGeom>
              <a:avLst/>
              <a:gdLst/>
              <a:ahLst/>
              <a:cxnLst/>
              <a:rect l="l" t="t" r="r" b="b"/>
              <a:pathLst>
                <a:path w="3427" h="2736" extrusionOk="0">
                  <a:moveTo>
                    <a:pt x="1263" y="1"/>
                  </a:moveTo>
                  <a:cubicBezTo>
                    <a:pt x="387" y="1"/>
                    <a:pt x="0" y="1096"/>
                    <a:pt x="731" y="1808"/>
                  </a:cubicBezTo>
                  <a:cubicBezTo>
                    <a:pt x="1435" y="2487"/>
                    <a:pt x="2561" y="2182"/>
                    <a:pt x="3426" y="2735"/>
                  </a:cubicBezTo>
                  <a:cubicBezTo>
                    <a:pt x="3426" y="2735"/>
                    <a:pt x="3262" y="763"/>
                    <a:pt x="1794" y="122"/>
                  </a:cubicBezTo>
                  <a:cubicBezTo>
                    <a:pt x="1603" y="38"/>
                    <a:pt x="1424" y="1"/>
                    <a:pt x="1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66" name="Google Shape;2266;p47"/>
            <p:cNvSpPr/>
            <p:nvPr/>
          </p:nvSpPr>
          <p:spPr>
            <a:xfrm>
              <a:off x="-2311116" y="3153817"/>
              <a:ext cx="519310" cy="610939"/>
            </a:xfrm>
            <a:custGeom>
              <a:avLst/>
              <a:gdLst/>
              <a:ahLst/>
              <a:cxnLst/>
              <a:rect l="l" t="t" r="r" b="b"/>
              <a:pathLst>
                <a:path w="4279" h="5034" extrusionOk="0">
                  <a:moveTo>
                    <a:pt x="2650" y="1"/>
                  </a:moveTo>
                  <a:cubicBezTo>
                    <a:pt x="1602" y="1"/>
                    <a:pt x="1" y="1828"/>
                    <a:pt x="344" y="5027"/>
                  </a:cubicBezTo>
                  <a:cubicBezTo>
                    <a:pt x="344" y="5031"/>
                    <a:pt x="345" y="5033"/>
                    <a:pt x="346" y="5033"/>
                  </a:cubicBezTo>
                  <a:cubicBezTo>
                    <a:pt x="374" y="5033"/>
                    <a:pt x="628" y="4272"/>
                    <a:pt x="1806" y="3599"/>
                  </a:cubicBezTo>
                  <a:cubicBezTo>
                    <a:pt x="2935" y="2951"/>
                    <a:pt x="4278" y="1265"/>
                    <a:pt x="3174" y="205"/>
                  </a:cubicBezTo>
                  <a:cubicBezTo>
                    <a:pt x="3032" y="68"/>
                    <a:pt x="2851" y="1"/>
                    <a:pt x="2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2267" name="Google Shape;2267;p47"/>
            <p:cNvGrpSpPr/>
            <p:nvPr/>
          </p:nvGrpSpPr>
          <p:grpSpPr>
            <a:xfrm>
              <a:off x="-2776907" y="3232339"/>
              <a:ext cx="941533" cy="1396033"/>
              <a:chOff x="-2776907" y="3232339"/>
              <a:chExt cx="941533" cy="1396033"/>
            </a:xfrm>
          </p:grpSpPr>
          <p:sp>
            <p:nvSpPr>
              <p:cNvPr id="2268" name="Google Shape;2268;p47"/>
              <p:cNvSpPr/>
              <p:nvPr/>
            </p:nvSpPr>
            <p:spPr>
              <a:xfrm>
                <a:off x="-2318761" y="3817309"/>
                <a:ext cx="483387" cy="631449"/>
              </a:xfrm>
              <a:custGeom>
                <a:avLst/>
                <a:gdLst/>
                <a:ahLst/>
                <a:cxnLst/>
                <a:rect l="l" t="t" r="r" b="b"/>
                <a:pathLst>
                  <a:path w="3983" h="5203" extrusionOk="0">
                    <a:moveTo>
                      <a:pt x="2947" y="1"/>
                    </a:moveTo>
                    <a:cubicBezTo>
                      <a:pt x="2786" y="1"/>
                      <a:pt x="2625" y="17"/>
                      <a:pt x="2467" y="51"/>
                    </a:cubicBezTo>
                    <a:cubicBezTo>
                      <a:pt x="2237" y="101"/>
                      <a:pt x="2030" y="214"/>
                      <a:pt x="1866" y="381"/>
                    </a:cubicBezTo>
                    <a:cubicBezTo>
                      <a:pt x="1684" y="431"/>
                      <a:pt x="1511" y="507"/>
                      <a:pt x="1350" y="604"/>
                    </a:cubicBezTo>
                    <a:cubicBezTo>
                      <a:pt x="916" y="872"/>
                      <a:pt x="576" y="1265"/>
                      <a:pt x="372" y="1733"/>
                    </a:cubicBezTo>
                    <a:cubicBezTo>
                      <a:pt x="142" y="2249"/>
                      <a:pt x="79" y="2800"/>
                      <a:pt x="61" y="3356"/>
                    </a:cubicBezTo>
                    <a:cubicBezTo>
                      <a:pt x="48" y="3658"/>
                      <a:pt x="42" y="3966"/>
                      <a:pt x="29" y="4272"/>
                    </a:cubicBezTo>
                    <a:cubicBezTo>
                      <a:pt x="26" y="4426"/>
                      <a:pt x="13" y="4580"/>
                      <a:pt x="13" y="4734"/>
                    </a:cubicBezTo>
                    <a:cubicBezTo>
                      <a:pt x="1" y="4879"/>
                      <a:pt x="7" y="5023"/>
                      <a:pt x="17" y="5171"/>
                    </a:cubicBezTo>
                    <a:cubicBezTo>
                      <a:pt x="21" y="5193"/>
                      <a:pt x="38" y="5202"/>
                      <a:pt x="55" y="5202"/>
                    </a:cubicBezTo>
                    <a:cubicBezTo>
                      <a:pt x="75" y="5202"/>
                      <a:pt x="95" y="5189"/>
                      <a:pt x="95" y="5165"/>
                    </a:cubicBezTo>
                    <a:cubicBezTo>
                      <a:pt x="158" y="4517"/>
                      <a:pt x="171" y="3863"/>
                      <a:pt x="208" y="3215"/>
                    </a:cubicBezTo>
                    <a:cubicBezTo>
                      <a:pt x="224" y="2699"/>
                      <a:pt x="347" y="2189"/>
                      <a:pt x="564" y="1718"/>
                    </a:cubicBezTo>
                    <a:cubicBezTo>
                      <a:pt x="768" y="1280"/>
                      <a:pt x="1099" y="919"/>
                      <a:pt x="1514" y="673"/>
                    </a:cubicBezTo>
                    <a:cubicBezTo>
                      <a:pt x="1740" y="551"/>
                      <a:pt x="1982" y="466"/>
                      <a:pt x="2234" y="434"/>
                    </a:cubicBezTo>
                    <a:cubicBezTo>
                      <a:pt x="2247" y="589"/>
                      <a:pt x="2281" y="739"/>
                      <a:pt x="2338" y="884"/>
                    </a:cubicBezTo>
                    <a:cubicBezTo>
                      <a:pt x="2394" y="1032"/>
                      <a:pt x="2467" y="1174"/>
                      <a:pt x="2545" y="1315"/>
                    </a:cubicBezTo>
                    <a:cubicBezTo>
                      <a:pt x="2547" y="1318"/>
                      <a:pt x="2550" y="1319"/>
                      <a:pt x="2552" y="1319"/>
                    </a:cubicBezTo>
                    <a:cubicBezTo>
                      <a:pt x="2558" y="1319"/>
                      <a:pt x="2563" y="1313"/>
                      <a:pt x="2561" y="1309"/>
                    </a:cubicBezTo>
                    <a:cubicBezTo>
                      <a:pt x="2391" y="1045"/>
                      <a:pt x="2331" y="730"/>
                      <a:pt x="2278" y="428"/>
                    </a:cubicBezTo>
                    <a:cubicBezTo>
                      <a:pt x="2341" y="421"/>
                      <a:pt x="2403" y="418"/>
                      <a:pt x="2465" y="418"/>
                    </a:cubicBezTo>
                    <a:cubicBezTo>
                      <a:pt x="2547" y="418"/>
                      <a:pt x="2629" y="424"/>
                      <a:pt x="2709" y="434"/>
                    </a:cubicBezTo>
                    <a:cubicBezTo>
                      <a:pt x="2706" y="478"/>
                      <a:pt x="2709" y="516"/>
                      <a:pt x="2718" y="560"/>
                    </a:cubicBezTo>
                    <a:cubicBezTo>
                      <a:pt x="2725" y="626"/>
                      <a:pt x="2737" y="699"/>
                      <a:pt x="2750" y="765"/>
                    </a:cubicBezTo>
                    <a:cubicBezTo>
                      <a:pt x="2778" y="894"/>
                      <a:pt x="2813" y="1026"/>
                      <a:pt x="2860" y="1145"/>
                    </a:cubicBezTo>
                    <a:cubicBezTo>
                      <a:pt x="2907" y="1268"/>
                      <a:pt x="2961" y="1391"/>
                      <a:pt x="3023" y="1504"/>
                    </a:cubicBezTo>
                    <a:cubicBezTo>
                      <a:pt x="3093" y="1623"/>
                      <a:pt x="3174" y="1727"/>
                      <a:pt x="3250" y="1843"/>
                    </a:cubicBezTo>
                    <a:cubicBezTo>
                      <a:pt x="3251" y="1846"/>
                      <a:pt x="3253" y="1847"/>
                      <a:pt x="3255" y="1847"/>
                    </a:cubicBezTo>
                    <a:cubicBezTo>
                      <a:pt x="3260" y="1847"/>
                      <a:pt x="3266" y="1841"/>
                      <a:pt x="3259" y="1834"/>
                    </a:cubicBezTo>
                    <a:cubicBezTo>
                      <a:pt x="3178" y="1724"/>
                      <a:pt x="3111" y="1608"/>
                      <a:pt x="3055" y="1485"/>
                    </a:cubicBezTo>
                    <a:cubicBezTo>
                      <a:pt x="2998" y="1372"/>
                      <a:pt x="2951" y="1249"/>
                      <a:pt x="2907" y="1126"/>
                    </a:cubicBezTo>
                    <a:cubicBezTo>
                      <a:pt x="2866" y="1010"/>
                      <a:pt x="2832" y="884"/>
                      <a:pt x="2810" y="758"/>
                    </a:cubicBezTo>
                    <a:cubicBezTo>
                      <a:pt x="2797" y="695"/>
                      <a:pt x="2784" y="636"/>
                      <a:pt x="2778" y="573"/>
                    </a:cubicBezTo>
                    <a:cubicBezTo>
                      <a:pt x="2772" y="532"/>
                      <a:pt x="2772" y="491"/>
                      <a:pt x="2766" y="450"/>
                    </a:cubicBezTo>
                    <a:lnTo>
                      <a:pt x="2766" y="450"/>
                    </a:lnTo>
                    <a:cubicBezTo>
                      <a:pt x="2794" y="453"/>
                      <a:pt x="2819" y="460"/>
                      <a:pt x="2847" y="466"/>
                    </a:cubicBezTo>
                    <a:cubicBezTo>
                      <a:pt x="3288" y="570"/>
                      <a:pt x="3662" y="862"/>
                      <a:pt x="3854" y="1271"/>
                    </a:cubicBezTo>
                    <a:cubicBezTo>
                      <a:pt x="3854" y="1276"/>
                      <a:pt x="3856" y="1278"/>
                      <a:pt x="3859" y="1278"/>
                    </a:cubicBezTo>
                    <a:cubicBezTo>
                      <a:pt x="3863" y="1278"/>
                      <a:pt x="3868" y="1273"/>
                      <a:pt x="3866" y="1265"/>
                    </a:cubicBezTo>
                    <a:cubicBezTo>
                      <a:pt x="3706" y="916"/>
                      <a:pt x="3426" y="639"/>
                      <a:pt x="3080" y="478"/>
                    </a:cubicBezTo>
                    <a:cubicBezTo>
                      <a:pt x="3104" y="477"/>
                      <a:pt x="3127" y="476"/>
                      <a:pt x="3151" y="476"/>
                    </a:cubicBezTo>
                    <a:cubicBezTo>
                      <a:pt x="3174" y="476"/>
                      <a:pt x="3198" y="477"/>
                      <a:pt x="3222" y="478"/>
                    </a:cubicBezTo>
                    <a:cubicBezTo>
                      <a:pt x="3306" y="482"/>
                      <a:pt x="3391" y="494"/>
                      <a:pt x="3473" y="513"/>
                    </a:cubicBezTo>
                    <a:cubicBezTo>
                      <a:pt x="3646" y="554"/>
                      <a:pt x="3810" y="617"/>
                      <a:pt x="3964" y="699"/>
                    </a:cubicBezTo>
                    <a:cubicBezTo>
                      <a:pt x="3964" y="702"/>
                      <a:pt x="3967" y="702"/>
                      <a:pt x="3967" y="702"/>
                    </a:cubicBezTo>
                    <a:cubicBezTo>
                      <a:pt x="3970" y="703"/>
                      <a:pt x="3972" y="703"/>
                      <a:pt x="3974" y="703"/>
                    </a:cubicBezTo>
                    <a:cubicBezTo>
                      <a:pt x="3978" y="703"/>
                      <a:pt x="3980" y="701"/>
                      <a:pt x="3980" y="699"/>
                    </a:cubicBezTo>
                    <a:cubicBezTo>
                      <a:pt x="3983" y="689"/>
                      <a:pt x="3980" y="686"/>
                      <a:pt x="3976" y="686"/>
                    </a:cubicBezTo>
                    <a:cubicBezTo>
                      <a:pt x="3819" y="589"/>
                      <a:pt x="3649" y="516"/>
                      <a:pt x="3473" y="466"/>
                    </a:cubicBezTo>
                    <a:cubicBezTo>
                      <a:pt x="3385" y="444"/>
                      <a:pt x="3300" y="431"/>
                      <a:pt x="3209" y="428"/>
                    </a:cubicBezTo>
                    <a:cubicBezTo>
                      <a:pt x="3191" y="426"/>
                      <a:pt x="3173" y="426"/>
                      <a:pt x="3155" y="426"/>
                    </a:cubicBezTo>
                    <a:cubicBezTo>
                      <a:pt x="3104" y="426"/>
                      <a:pt x="3054" y="432"/>
                      <a:pt x="3005" y="444"/>
                    </a:cubicBezTo>
                    <a:cubicBezTo>
                      <a:pt x="2920" y="409"/>
                      <a:pt x="2832" y="381"/>
                      <a:pt x="2747" y="356"/>
                    </a:cubicBezTo>
                    <a:cubicBezTo>
                      <a:pt x="2617" y="327"/>
                      <a:pt x="2485" y="312"/>
                      <a:pt x="2353" y="312"/>
                    </a:cubicBezTo>
                    <a:cubicBezTo>
                      <a:pt x="2236" y="312"/>
                      <a:pt x="2118" y="324"/>
                      <a:pt x="2001" y="349"/>
                    </a:cubicBezTo>
                    <a:cubicBezTo>
                      <a:pt x="2061" y="305"/>
                      <a:pt x="2124" y="268"/>
                      <a:pt x="2190" y="230"/>
                    </a:cubicBezTo>
                    <a:cubicBezTo>
                      <a:pt x="2294" y="180"/>
                      <a:pt x="2404" y="136"/>
                      <a:pt x="2517" y="104"/>
                    </a:cubicBezTo>
                    <a:cubicBezTo>
                      <a:pt x="2693" y="55"/>
                      <a:pt x="2876" y="29"/>
                      <a:pt x="3060" y="29"/>
                    </a:cubicBezTo>
                    <a:cubicBezTo>
                      <a:pt x="3148" y="29"/>
                      <a:pt x="3237" y="35"/>
                      <a:pt x="3325" y="48"/>
                    </a:cubicBezTo>
                    <a:cubicBezTo>
                      <a:pt x="3335" y="48"/>
                      <a:pt x="3335" y="32"/>
                      <a:pt x="3325" y="32"/>
                    </a:cubicBezTo>
                    <a:cubicBezTo>
                      <a:pt x="3200" y="11"/>
                      <a:pt x="3074" y="1"/>
                      <a:pt x="2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69" name="Google Shape;2269;p47"/>
              <p:cNvSpPr/>
              <p:nvPr/>
            </p:nvSpPr>
            <p:spPr>
              <a:xfrm>
                <a:off x="-2144241" y="3827989"/>
                <a:ext cx="79857" cy="52065"/>
              </a:xfrm>
              <a:custGeom>
                <a:avLst/>
                <a:gdLst/>
                <a:ahLst/>
                <a:cxnLst/>
                <a:rect l="l" t="t" r="r" b="b"/>
                <a:pathLst>
                  <a:path w="658" h="429" extrusionOk="0">
                    <a:moveTo>
                      <a:pt x="651" y="0"/>
                    </a:moveTo>
                    <a:cubicBezTo>
                      <a:pt x="525" y="35"/>
                      <a:pt x="409" y="92"/>
                      <a:pt x="302" y="167"/>
                    </a:cubicBezTo>
                    <a:cubicBezTo>
                      <a:pt x="246" y="202"/>
                      <a:pt x="195" y="243"/>
                      <a:pt x="145" y="283"/>
                    </a:cubicBezTo>
                    <a:cubicBezTo>
                      <a:pt x="88" y="321"/>
                      <a:pt x="41" y="362"/>
                      <a:pt x="3" y="416"/>
                    </a:cubicBezTo>
                    <a:cubicBezTo>
                      <a:pt x="3" y="419"/>
                      <a:pt x="0" y="419"/>
                      <a:pt x="3" y="422"/>
                    </a:cubicBezTo>
                    <a:cubicBezTo>
                      <a:pt x="3" y="425"/>
                      <a:pt x="7" y="428"/>
                      <a:pt x="13" y="428"/>
                    </a:cubicBezTo>
                    <a:cubicBezTo>
                      <a:pt x="66" y="394"/>
                      <a:pt x="113" y="350"/>
                      <a:pt x="154" y="309"/>
                    </a:cubicBezTo>
                    <a:cubicBezTo>
                      <a:pt x="202" y="265"/>
                      <a:pt x="255" y="227"/>
                      <a:pt x="305" y="186"/>
                    </a:cubicBezTo>
                    <a:cubicBezTo>
                      <a:pt x="409" y="107"/>
                      <a:pt x="525" y="48"/>
                      <a:pt x="651" y="16"/>
                    </a:cubicBezTo>
                    <a:cubicBezTo>
                      <a:pt x="654" y="16"/>
                      <a:pt x="658" y="13"/>
                      <a:pt x="658" y="10"/>
                    </a:cubicBezTo>
                    <a:cubicBezTo>
                      <a:pt x="658" y="7"/>
                      <a:pt x="654"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0" name="Google Shape;2270;p47"/>
              <p:cNvSpPr/>
              <p:nvPr/>
            </p:nvSpPr>
            <p:spPr>
              <a:xfrm>
                <a:off x="-1906734" y="3933697"/>
                <a:ext cx="62259" cy="96726"/>
              </a:xfrm>
              <a:custGeom>
                <a:avLst/>
                <a:gdLst/>
                <a:ahLst/>
                <a:cxnLst/>
                <a:rect l="l" t="t" r="r" b="b"/>
                <a:pathLst>
                  <a:path w="513" h="797" extrusionOk="0">
                    <a:moveTo>
                      <a:pt x="11" y="0"/>
                    </a:moveTo>
                    <a:cubicBezTo>
                      <a:pt x="7" y="0"/>
                      <a:pt x="0" y="8"/>
                      <a:pt x="3" y="10"/>
                    </a:cubicBezTo>
                    <a:cubicBezTo>
                      <a:pt x="198" y="255"/>
                      <a:pt x="361" y="516"/>
                      <a:pt x="503" y="793"/>
                    </a:cubicBezTo>
                    <a:cubicBezTo>
                      <a:pt x="504" y="796"/>
                      <a:pt x="506" y="797"/>
                      <a:pt x="508" y="797"/>
                    </a:cubicBezTo>
                    <a:cubicBezTo>
                      <a:pt x="510" y="797"/>
                      <a:pt x="512" y="795"/>
                      <a:pt x="512" y="793"/>
                    </a:cubicBezTo>
                    <a:cubicBezTo>
                      <a:pt x="456" y="649"/>
                      <a:pt x="386" y="507"/>
                      <a:pt x="298" y="378"/>
                    </a:cubicBezTo>
                    <a:cubicBezTo>
                      <a:pt x="213" y="246"/>
                      <a:pt x="119" y="120"/>
                      <a:pt x="15" y="4"/>
                    </a:cubicBezTo>
                    <a:cubicBezTo>
                      <a:pt x="14" y="1"/>
                      <a:pt x="13"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1" name="Google Shape;2271;p47"/>
              <p:cNvSpPr/>
              <p:nvPr/>
            </p:nvSpPr>
            <p:spPr>
              <a:xfrm>
                <a:off x="-2067904" y="3918284"/>
                <a:ext cx="24879" cy="53885"/>
              </a:xfrm>
              <a:custGeom>
                <a:avLst/>
                <a:gdLst/>
                <a:ahLst/>
                <a:cxnLst/>
                <a:rect l="l" t="t" r="r" b="b"/>
                <a:pathLst>
                  <a:path w="205" h="444" extrusionOk="0">
                    <a:moveTo>
                      <a:pt x="11" y="0"/>
                    </a:moveTo>
                    <a:cubicBezTo>
                      <a:pt x="6" y="0"/>
                      <a:pt x="0" y="3"/>
                      <a:pt x="0" y="5"/>
                    </a:cubicBezTo>
                    <a:cubicBezTo>
                      <a:pt x="19" y="165"/>
                      <a:pt x="88" y="320"/>
                      <a:pt x="195" y="442"/>
                    </a:cubicBezTo>
                    <a:cubicBezTo>
                      <a:pt x="198" y="443"/>
                      <a:pt x="200" y="443"/>
                      <a:pt x="201" y="443"/>
                    </a:cubicBezTo>
                    <a:cubicBezTo>
                      <a:pt x="205" y="443"/>
                      <a:pt x="205" y="440"/>
                      <a:pt x="205" y="436"/>
                    </a:cubicBezTo>
                    <a:cubicBezTo>
                      <a:pt x="161" y="370"/>
                      <a:pt x="120" y="304"/>
                      <a:pt x="85" y="231"/>
                    </a:cubicBezTo>
                    <a:cubicBezTo>
                      <a:pt x="51" y="162"/>
                      <a:pt x="25" y="84"/>
                      <a:pt x="16" y="5"/>
                    </a:cubicBezTo>
                    <a:cubicBezTo>
                      <a:pt x="16" y="1"/>
                      <a:pt x="14"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2" name="Google Shape;2272;p47"/>
              <p:cNvSpPr/>
              <p:nvPr/>
            </p:nvSpPr>
            <p:spPr>
              <a:xfrm>
                <a:off x="-2776907" y="3916463"/>
                <a:ext cx="570161" cy="595647"/>
              </a:xfrm>
              <a:custGeom>
                <a:avLst/>
                <a:gdLst/>
                <a:ahLst/>
                <a:cxnLst/>
                <a:rect l="l" t="t" r="r" b="b"/>
                <a:pathLst>
                  <a:path w="4698" h="4908" extrusionOk="0">
                    <a:moveTo>
                      <a:pt x="1618" y="1"/>
                    </a:moveTo>
                    <a:cubicBezTo>
                      <a:pt x="1493" y="1"/>
                      <a:pt x="1368" y="9"/>
                      <a:pt x="1244" y="23"/>
                    </a:cubicBezTo>
                    <a:cubicBezTo>
                      <a:pt x="1241" y="23"/>
                      <a:pt x="1238" y="26"/>
                      <a:pt x="1238" y="29"/>
                    </a:cubicBezTo>
                    <a:cubicBezTo>
                      <a:pt x="1238" y="36"/>
                      <a:pt x="1241" y="39"/>
                      <a:pt x="1244" y="39"/>
                    </a:cubicBezTo>
                    <a:cubicBezTo>
                      <a:pt x="1339" y="24"/>
                      <a:pt x="1434" y="17"/>
                      <a:pt x="1530" y="17"/>
                    </a:cubicBezTo>
                    <a:cubicBezTo>
                      <a:pt x="1602" y="17"/>
                      <a:pt x="1674" y="21"/>
                      <a:pt x="1747" y="29"/>
                    </a:cubicBezTo>
                    <a:cubicBezTo>
                      <a:pt x="1835" y="39"/>
                      <a:pt x="1917" y="51"/>
                      <a:pt x="1999" y="70"/>
                    </a:cubicBezTo>
                    <a:lnTo>
                      <a:pt x="2046" y="83"/>
                    </a:lnTo>
                    <a:cubicBezTo>
                      <a:pt x="1876" y="127"/>
                      <a:pt x="1713" y="184"/>
                      <a:pt x="1558" y="231"/>
                    </a:cubicBezTo>
                    <a:lnTo>
                      <a:pt x="1530" y="231"/>
                    </a:lnTo>
                    <a:cubicBezTo>
                      <a:pt x="1480" y="256"/>
                      <a:pt x="1436" y="256"/>
                      <a:pt x="1389" y="256"/>
                    </a:cubicBezTo>
                    <a:cubicBezTo>
                      <a:pt x="1304" y="256"/>
                      <a:pt x="1213" y="262"/>
                      <a:pt x="1128" y="278"/>
                    </a:cubicBezTo>
                    <a:cubicBezTo>
                      <a:pt x="948" y="309"/>
                      <a:pt x="772" y="366"/>
                      <a:pt x="609" y="435"/>
                    </a:cubicBezTo>
                    <a:cubicBezTo>
                      <a:pt x="601" y="440"/>
                      <a:pt x="606" y="452"/>
                      <a:pt x="612" y="452"/>
                    </a:cubicBezTo>
                    <a:cubicBezTo>
                      <a:pt x="613" y="452"/>
                      <a:pt x="614" y="452"/>
                      <a:pt x="615" y="451"/>
                    </a:cubicBezTo>
                    <a:cubicBezTo>
                      <a:pt x="782" y="379"/>
                      <a:pt x="958" y="335"/>
                      <a:pt x="1137" y="322"/>
                    </a:cubicBezTo>
                    <a:cubicBezTo>
                      <a:pt x="1174" y="321"/>
                      <a:pt x="1211" y="320"/>
                      <a:pt x="1248" y="320"/>
                    </a:cubicBezTo>
                    <a:cubicBezTo>
                      <a:pt x="1301" y="320"/>
                      <a:pt x="1354" y="321"/>
                      <a:pt x="1408" y="325"/>
                    </a:cubicBezTo>
                    <a:lnTo>
                      <a:pt x="1458" y="325"/>
                    </a:lnTo>
                    <a:cubicBezTo>
                      <a:pt x="1269" y="432"/>
                      <a:pt x="1096" y="570"/>
                      <a:pt x="945" y="731"/>
                    </a:cubicBezTo>
                    <a:cubicBezTo>
                      <a:pt x="867" y="822"/>
                      <a:pt x="794" y="916"/>
                      <a:pt x="725" y="1014"/>
                    </a:cubicBezTo>
                    <a:cubicBezTo>
                      <a:pt x="596" y="1058"/>
                      <a:pt x="470" y="1121"/>
                      <a:pt x="357" y="1199"/>
                    </a:cubicBezTo>
                    <a:cubicBezTo>
                      <a:pt x="234" y="1278"/>
                      <a:pt x="118" y="1366"/>
                      <a:pt x="5" y="1467"/>
                    </a:cubicBezTo>
                    <a:cubicBezTo>
                      <a:pt x="0" y="1469"/>
                      <a:pt x="2" y="1478"/>
                      <a:pt x="5" y="1478"/>
                    </a:cubicBezTo>
                    <a:cubicBezTo>
                      <a:pt x="6" y="1478"/>
                      <a:pt x="7" y="1477"/>
                      <a:pt x="8" y="1473"/>
                    </a:cubicBezTo>
                    <a:cubicBezTo>
                      <a:pt x="112" y="1376"/>
                      <a:pt x="231" y="1294"/>
                      <a:pt x="357" y="1228"/>
                    </a:cubicBezTo>
                    <a:cubicBezTo>
                      <a:pt x="458" y="1174"/>
                      <a:pt x="561" y="1127"/>
                      <a:pt x="662" y="1086"/>
                    </a:cubicBezTo>
                    <a:lnTo>
                      <a:pt x="662" y="1086"/>
                    </a:lnTo>
                    <a:cubicBezTo>
                      <a:pt x="448" y="1451"/>
                      <a:pt x="322" y="1863"/>
                      <a:pt x="291" y="2288"/>
                    </a:cubicBezTo>
                    <a:cubicBezTo>
                      <a:pt x="291" y="2291"/>
                      <a:pt x="294" y="2294"/>
                      <a:pt x="297" y="2294"/>
                    </a:cubicBezTo>
                    <a:cubicBezTo>
                      <a:pt x="300" y="2294"/>
                      <a:pt x="307" y="2291"/>
                      <a:pt x="307" y="2288"/>
                    </a:cubicBezTo>
                    <a:cubicBezTo>
                      <a:pt x="316" y="2017"/>
                      <a:pt x="376" y="1753"/>
                      <a:pt x="486" y="1505"/>
                    </a:cubicBezTo>
                    <a:cubicBezTo>
                      <a:pt x="533" y="1608"/>
                      <a:pt x="583" y="1706"/>
                      <a:pt x="643" y="1800"/>
                    </a:cubicBezTo>
                    <a:cubicBezTo>
                      <a:pt x="703" y="1901"/>
                      <a:pt x="753" y="2008"/>
                      <a:pt x="804" y="2115"/>
                    </a:cubicBezTo>
                    <a:cubicBezTo>
                      <a:pt x="911" y="2325"/>
                      <a:pt x="992" y="2555"/>
                      <a:pt x="1046" y="2791"/>
                    </a:cubicBezTo>
                    <a:cubicBezTo>
                      <a:pt x="1047" y="2797"/>
                      <a:pt x="1051" y="2800"/>
                      <a:pt x="1055" y="2800"/>
                    </a:cubicBezTo>
                    <a:cubicBezTo>
                      <a:pt x="1058" y="2800"/>
                      <a:pt x="1062" y="2797"/>
                      <a:pt x="1062" y="2791"/>
                    </a:cubicBezTo>
                    <a:cubicBezTo>
                      <a:pt x="1008" y="2558"/>
                      <a:pt x="942" y="2325"/>
                      <a:pt x="860" y="2102"/>
                    </a:cubicBezTo>
                    <a:cubicBezTo>
                      <a:pt x="816" y="1986"/>
                      <a:pt x="763" y="1876"/>
                      <a:pt x="703" y="1766"/>
                    </a:cubicBezTo>
                    <a:cubicBezTo>
                      <a:pt x="653" y="1662"/>
                      <a:pt x="583" y="1564"/>
                      <a:pt x="505" y="1483"/>
                    </a:cubicBezTo>
                    <a:cubicBezTo>
                      <a:pt x="624" y="1231"/>
                      <a:pt x="785" y="1001"/>
                      <a:pt x="986" y="809"/>
                    </a:cubicBezTo>
                    <a:cubicBezTo>
                      <a:pt x="1002" y="828"/>
                      <a:pt x="1021" y="853"/>
                      <a:pt x="1036" y="872"/>
                    </a:cubicBezTo>
                    <a:cubicBezTo>
                      <a:pt x="1068" y="907"/>
                      <a:pt x="1099" y="951"/>
                      <a:pt x="1128" y="992"/>
                    </a:cubicBezTo>
                    <a:cubicBezTo>
                      <a:pt x="1181" y="1070"/>
                      <a:pt x="1235" y="1152"/>
                      <a:pt x="1275" y="1237"/>
                    </a:cubicBezTo>
                    <a:cubicBezTo>
                      <a:pt x="1376" y="1407"/>
                      <a:pt x="1439" y="1596"/>
                      <a:pt x="1470" y="1794"/>
                    </a:cubicBezTo>
                    <a:cubicBezTo>
                      <a:pt x="1470" y="1797"/>
                      <a:pt x="1474" y="1800"/>
                      <a:pt x="1477" y="1800"/>
                    </a:cubicBezTo>
                    <a:cubicBezTo>
                      <a:pt x="1480" y="1800"/>
                      <a:pt x="1486" y="1797"/>
                      <a:pt x="1486" y="1794"/>
                    </a:cubicBezTo>
                    <a:cubicBezTo>
                      <a:pt x="1458" y="1593"/>
                      <a:pt x="1408" y="1394"/>
                      <a:pt x="1329" y="1206"/>
                    </a:cubicBezTo>
                    <a:cubicBezTo>
                      <a:pt x="1288" y="1115"/>
                      <a:pt x="1238" y="1026"/>
                      <a:pt x="1178" y="938"/>
                    </a:cubicBezTo>
                    <a:cubicBezTo>
                      <a:pt x="1140" y="872"/>
                      <a:pt x="1093" y="809"/>
                      <a:pt x="1036" y="759"/>
                    </a:cubicBezTo>
                    <a:cubicBezTo>
                      <a:pt x="1071" y="721"/>
                      <a:pt x="1115" y="687"/>
                      <a:pt x="1156" y="655"/>
                    </a:cubicBezTo>
                    <a:cubicBezTo>
                      <a:pt x="1376" y="479"/>
                      <a:pt x="1621" y="350"/>
                      <a:pt x="1933" y="265"/>
                    </a:cubicBezTo>
                    <a:lnTo>
                      <a:pt x="1933" y="397"/>
                    </a:lnTo>
                    <a:cubicBezTo>
                      <a:pt x="1886" y="457"/>
                      <a:pt x="1882" y="514"/>
                      <a:pt x="1870" y="570"/>
                    </a:cubicBezTo>
                    <a:cubicBezTo>
                      <a:pt x="1854" y="693"/>
                      <a:pt x="1810" y="806"/>
                      <a:pt x="1741" y="904"/>
                    </a:cubicBezTo>
                    <a:cubicBezTo>
                      <a:pt x="1734" y="911"/>
                      <a:pt x="1740" y="916"/>
                      <a:pt x="1747" y="916"/>
                    </a:cubicBezTo>
                    <a:cubicBezTo>
                      <a:pt x="1749" y="916"/>
                      <a:pt x="1752" y="915"/>
                      <a:pt x="1753" y="913"/>
                    </a:cubicBezTo>
                    <a:cubicBezTo>
                      <a:pt x="1788" y="857"/>
                      <a:pt x="1826" y="806"/>
                      <a:pt x="1857" y="747"/>
                    </a:cubicBezTo>
                    <a:cubicBezTo>
                      <a:pt x="1886" y="693"/>
                      <a:pt x="1911" y="636"/>
                      <a:pt x="1930" y="583"/>
                    </a:cubicBezTo>
                    <a:cubicBezTo>
                      <a:pt x="1948" y="523"/>
                      <a:pt x="1964" y="460"/>
                      <a:pt x="1967" y="397"/>
                    </a:cubicBezTo>
                    <a:cubicBezTo>
                      <a:pt x="1977" y="347"/>
                      <a:pt x="1977" y="300"/>
                      <a:pt x="1967" y="246"/>
                    </a:cubicBezTo>
                    <a:cubicBezTo>
                      <a:pt x="2159" y="196"/>
                      <a:pt x="2354" y="171"/>
                      <a:pt x="2552" y="171"/>
                    </a:cubicBezTo>
                    <a:cubicBezTo>
                      <a:pt x="2611" y="171"/>
                      <a:pt x="2670" y="173"/>
                      <a:pt x="2729" y="177"/>
                    </a:cubicBezTo>
                    <a:cubicBezTo>
                      <a:pt x="3012" y="196"/>
                      <a:pt x="3285" y="284"/>
                      <a:pt x="3534" y="426"/>
                    </a:cubicBezTo>
                    <a:cubicBezTo>
                      <a:pt x="3782" y="570"/>
                      <a:pt x="3977" y="781"/>
                      <a:pt x="4103" y="1039"/>
                    </a:cubicBezTo>
                    <a:cubicBezTo>
                      <a:pt x="4216" y="1291"/>
                      <a:pt x="4295" y="1558"/>
                      <a:pt x="4336" y="1828"/>
                    </a:cubicBezTo>
                    <a:cubicBezTo>
                      <a:pt x="4389" y="2146"/>
                      <a:pt x="4421" y="2470"/>
                      <a:pt x="4452" y="2788"/>
                    </a:cubicBezTo>
                    <a:cubicBezTo>
                      <a:pt x="4521" y="3480"/>
                      <a:pt x="4543" y="4175"/>
                      <a:pt x="4568" y="4867"/>
                    </a:cubicBezTo>
                    <a:cubicBezTo>
                      <a:pt x="4568" y="4893"/>
                      <a:pt x="4589" y="4907"/>
                      <a:pt x="4608" y="4907"/>
                    </a:cubicBezTo>
                    <a:cubicBezTo>
                      <a:pt x="4624" y="4907"/>
                      <a:pt x="4638" y="4897"/>
                      <a:pt x="4638" y="4876"/>
                    </a:cubicBezTo>
                    <a:cubicBezTo>
                      <a:pt x="4697" y="4058"/>
                      <a:pt x="4672" y="3234"/>
                      <a:pt x="4575" y="2423"/>
                    </a:cubicBezTo>
                    <a:cubicBezTo>
                      <a:pt x="4512" y="1835"/>
                      <a:pt x="4436" y="1196"/>
                      <a:pt x="4078" y="709"/>
                    </a:cubicBezTo>
                    <a:cubicBezTo>
                      <a:pt x="3731" y="241"/>
                      <a:pt x="3122" y="22"/>
                      <a:pt x="2557" y="22"/>
                    </a:cubicBezTo>
                    <a:cubicBezTo>
                      <a:pt x="2533" y="22"/>
                      <a:pt x="2510" y="22"/>
                      <a:pt x="2486" y="23"/>
                    </a:cubicBezTo>
                    <a:cubicBezTo>
                      <a:pt x="2386" y="26"/>
                      <a:pt x="2282" y="39"/>
                      <a:pt x="2181" y="58"/>
                    </a:cubicBezTo>
                    <a:cubicBezTo>
                      <a:pt x="2043" y="26"/>
                      <a:pt x="1898" y="7"/>
                      <a:pt x="1757" y="4"/>
                    </a:cubicBezTo>
                    <a:cubicBezTo>
                      <a:pt x="1710" y="2"/>
                      <a:pt x="1664"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3" name="Google Shape;2273;p47"/>
              <p:cNvSpPr/>
              <p:nvPr/>
            </p:nvSpPr>
            <p:spPr>
              <a:xfrm>
                <a:off x="-2627145" y="4100935"/>
                <a:ext cx="29855" cy="121727"/>
              </a:xfrm>
              <a:custGeom>
                <a:avLst/>
                <a:gdLst/>
                <a:ahLst/>
                <a:cxnLst/>
                <a:rect l="l" t="t" r="r" b="b"/>
                <a:pathLst>
                  <a:path w="246" h="1003" extrusionOk="0">
                    <a:moveTo>
                      <a:pt x="4" y="0"/>
                    </a:moveTo>
                    <a:cubicBezTo>
                      <a:pt x="1" y="7"/>
                      <a:pt x="1" y="10"/>
                      <a:pt x="1" y="13"/>
                    </a:cubicBezTo>
                    <a:cubicBezTo>
                      <a:pt x="114" y="331"/>
                      <a:pt x="192" y="661"/>
                      <a:pt x="240" y="1000"/>
                    </a:cubicBezTo>
                    <a:cubicBezTo>
                      <a:pt x="240" y="1002"/>
                      <a:pt x="241" y="1003"/>
                      <a:pt x="243" y="1003"/>
                    </a:cubicBezTo>
                    <a:cubicBezTo>
                      <a:pt x="244" y="1003"/>
                      <a:pt x="246" y="1002"/>
                      <a:pt x="246" y="1000"/>
                    </a:cubicBezTo>
                    <a:cubicBezTo>
                      <a:pt x="243" y="831"/>
                      <a:pt x="218" y="667"/>
                      <a:pt x="174" y="503"/>
                    </a:cubicBezTo>
                    <a:cubicBezTo>
                      <a:pt x="126" y="340"/>
                      <a:pt x="63" y="173"/>
                      <a:pt x="10" y="10"/>
                    </a:cubicBezTo>
                    <a:lnTo>
                      <a:pt x="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4" name="Google Shape;2274;p47"/>
              <p:cNvSpPr/>
              <p:nvPr/>
            </p:nvSpPr>
            <p:spPr>
              <a:xfrm>
                <a:off x="-2756033" y="4020714"/>
                <a:ext cx="61045" cy="31797"/>
              </a:xfrm>
              <a:custGeom>
                <a:avLst/>
                <a:gdLst/>
                <a:ahLst/>
                <a:cxnLst/>
                <a:rect l="l" t="t" r="r" b="b"/>
                <a:pathLst>
                  <a:path w="503" h="262" extrusionOk="0">
                    <a:moveTo>
                      <a:pt x="490" y="1"/>
                    </a:moveTo>
                    <a:cubicBezTo>
                      <a:pt x="402" y="26"/>
                      <a:pt x="314" y="57"/>
                      <a:pt x="232" y="92"/>
                    </a:cubicBezTo>
                    <a:cubicBezTo>
                      <a:pt x="150" y="136"/>
                      <a:pt x="72" y="189"/>
                      <a:pt x="3" y="252"/>
                    </a:cubicBezTo>
                    <a:cubicBezTo>
                      <a:pt x="1" y="258"/>
                      <a:pt x="1" y="261"/>
                      <a:pt x="3" y="261"/>
                    </a:cubicBezTo>
                    <a:cubicBezTo>
                      <a:pt x="5" y="261"/>
                      <a:pt x="8" y="259"/>
                      <a:pt x="12" y="256"/>
                    </a:cubicBezTo>
                    <a:cubicBezTo>
                      <a:pt x="81" y="205"/>
                      <a:pt x="160" y="158"/>
                      <a:pt x="238" y="114"/>
                    </a:cubicBezTo>
                    <a:cubicBezTo>
                      <a:pt x="317" y="73"/>
                      <a:pt x="405" y="42"/>
                      <a:pt x="490" y="16"/>
                    </a:cubicBezTo>
                    <a:cubicBezTo>
                      <a:pt x="503" y="16"/>
                      <a:pt x="50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5" name="Google Shape;2275;p47"/>
              <p:cNvSpPr/>
              <p:nvPr/>
            </p:nvSpPr>
            <p:spPr>
              <a:xfrm>
                <a:off x="-2703119" y="3518028"/>
                <a:ext cx="400982" cy="844804"/>
              </a:xfrm>
              <a:custGeom>
                <a:avLst/>
                <a:gdLst/>
                <a:ahLst/>
                <a:cxnLst/>
                <a:rect l="l" t="t" r="r" b="b"/>
                <a:pathLst>
                  <a:path w="3304" h="6961" extrusionOk="0">
                    <a:moveTo>
                      <a:pt x="661" y="0"/>
                    </a:moveTo>
                    <a:cubicBezTo>
                      <a:pt x="654" y="0"/>
                      <a:pt x="651" y="9"/>
                      <a:pt x="658" y="16"/>
                    </a:cubicBezTo>
                    <a:cubicBezTo>
                      <a:pt x="777" y="136"/>
                      <a:pt x="888" y="274"/>
                      <a:pt x="979" y="425"/>
                    </a:cubicBezTo>
                    <a:cubicBezTo>
                      <a:pt x="1026" y="497"/>
                      <a:pt x="1067" y="573"/>
                      <a:pt x="1105" y="648"/>
                    </a:cubicBezTo>
                    <a:cubicBezTo>
                      <a:pt x="1133" y="696"/>
                      <a:pt x="1152" y="746"/>
                      <a:pt x="1177" y="796"/>
                    </a:cubicBezTo>
                    <a:cubicBezTo>
                      <a:pt x="1013" y="674"/>
                      <a:pt x="847" y="560"/>
                      <a:pt x="667" y="460"/>
                    </a:cubicBezTo>
                    <a:cubicBezTo>
                      <a:pt x="457" y="343"/>
                      <a:pt x="240" y="240"/>
                      <a:pt x="16" y="148"/>
                    </a:cubicBezTo>
                    <a:cubicBezTo>
                      <a:pt x="15" y="148"/>
                      <a:pt x="14" y="148"/>
                      <a:pt x="13" y="148"/>
                    </a:cubicBezTo>
                    <a:cubicBezTo>
                      <a:pt x="3" y="148"/>
                      <a:pt x="1" y="163"/>
                      <a:pt x="4" y="180"/>
                    </a:cubicBezTo>
                    <a:cubicBezTo>
                      <a:pt x="510" y="356"/>
                      <a:pt x="969" y="692"/>
                      <a:pt x="1356" y="1060"/>
                    </a:cubicBezTo>
                    <a:cubicBezTo>
                      <a:pt x="1469" y="1171"/>
                      <a:pt x="1580" y="1290"/>
                      <a:pt x="1683" y="1406"/>
                    </a:cubicBezTo>
                    <a:cubicBezTo>
                      <a:pt x="1419" y="1403"/>
                      <a:pt x="1155" y="1384"/>
                      <a:pt x="891" y="1340"/>
                    </a:cubicBezTo>
                    <a:cubicBezTo>
                      <a:pt x="598" y="1296"/>
                      <a:pt x="309" y="1202"/>
                      <a:pt x="48" y="1060"/>
                    </a:cubicBezTo>
                    <a:cubicBezTo>
                      <a:pt x="47" y="1060"/>
                      <a:pt x="46" y="1060"/>
                      <a:pt x="46" y="1060"/>
                    </a:cubicBezTo>
                    <a:cubicBezTo>
                      <a:pt x="37" y="1060"/>
                      <a:pt x="27" y="1076"/>
                      <a:pt x="38" y="1076"/>
                    </a:cubicBezTo>
                    <a:cubicBezTo>
                      <a:pt x="183" y="1136"/>
                      <a:pt x="325" y="1211"/>
                      <a:pt x="472" y="1265"/>
                    </a:cubicBezTo>
                    <a:cubicBezTo>
                      <a:pt x="614" y="1322"/>
                      <a:pt x="755" y="1366"/>
                      <a:pt x="900" y="1400"/>
                    </a:cubicBezTo>
                    <a:cubicBezTo>
                      <a:pt x="1100" y="1448"/>
                      <a:pt x="1305" y="1473"/>
                      <a:pt x="1510" y="1473"/>
                    </a:cubicBezTo>
                    <a:cubicBezTo>
                      <a:pt x="1586" y="1473"/>
                      <a:pt x="1661" y="1470"/>
                      <a:pt x="1737" y="1463"/>
                    </a:cubicBezTo>
                    <a:cubicBezTo>
                      <a:pt x="1859" y="1605"/>
                      <a:pt x="1973" y="1759"/>
                      <a:pt x="2080" y="1910"/>
                    </a:cubicBezTo>
                    <a:cubicBezTo>
                      <a:pt x="1966" y="1888"/>
                      <a:pt x="1844" y="1872"/>
                      <a:pt x="1730" y="1847"/>
                    </a:cubicBezTo>
                    <a:cubicBezTo>
                      <a:pt x="1583" y="1822"/>
                      <a:pt x="1441" y="1774"/>
                      <a:pt x="1312" y="1702"/>
                    </a:cubicBezTo>
                    <a:cubicBezTo>
                      <a:pt x="1309" y="1702"/>
                      <a:pt x="1306" y="1702"/>
                      <a:pt x="1300" y="1705"/>
                    </a:cubicBezTo>
                    <a:cubicBezTo>
                      <a:pt x="1300" y="1712"/>
                      <a:pt x="1300" y="1715"/>
                      <a:pt x="1306" y="1718"/>
                    </a:cubicBezTo>
                    <a:cubicBezTo>
                      <a:pt x="1435" y="1781"/>
                      <a:pt x="1573" y="1831"/>
                      <a:pt x="1715" y="1869"/>
                    </a:cubicBezTo>
                    <a:cubicBezTo>
                      <a:pt x="1787" y="1888"/>
                      <a:pt x="1878" y="1910"/>
                      <a:pt x="1935" y="1925"/>
                    </a:cubicBezTo>
                    <a:cubicBezTo>
                      <a:pt x="1992" y="1938"/>
                      <a:pt x="2051" y="1957"/>
                      <a:pt x="2114" y="1969"/>
                    </a:cubicBezTo>
                    <a:cubicBezTo>
                      <a:pt x="2438" y="2457"/>
                      <a:pt x="2693" y="2992"/>
                      <a:pt x="2863" y="3551"/>
                    </a:cubicBezTo>
                    <a:cubicBezTo>
                      <a:pt x="3026" y="4102"/>
                      <a:pt x="3133" y="4662"/>
                      <a:pt x="3180" y="5234"/>
                    </a:cubicBezTo>
                    <a:cubicBezTo>
                      <a:pt x="3202" y="5517"/>
                      <a:pt x="3212" y="5803"/>
                      <a:pt x="3209" y="6090"/>
                    </a:cubicBezTo>
                    <a:cubicBezTo>
                      <a:pt x="3199" y="6373"/>
                      <a:pt x="3171" y="6656"/>
                      <a:pt x="3165" y="6942"/>
                    </a:cubicBezTo>
                    <a:cubicBezTo>
                      <a:pt x="3165" y="6954"/>
                      <a:pt x="3175" y="6961"/>
                      <a:pt x="3185" y="6961"/>
                    </a:cubicBezTo>
                    <a:cubicBezTo>
                      <a:pt x="3193" y="6961"/>
                      <a:pt x="3199" y="6957"/>
                      <a:pt x="3199" y="6948"/>
                    </a:cubicBezTo>
                    <a:cubicBezTo>
                      <a:pt x="3256" y="6624"/>
                      <a:pt x="3287" y="6297"/>
                      <a:pt x="3291" y="5973"/>
                    </a:cubicBezTo>
                    <a:cubicBezTo>
                      <a:pt x="3303" y="5646"/>
                      <a:pt x="3297" y="5319"/>
                      <a:pt x="3275" y="4998"/>
                    </a:cubicBezTo>
                    <a:cubicBezTo>
                      <a:pt x="3199" y="3907"/>
                      <a:pt x="2882" y="2822"/>
                      <a:pt x="2253" y="1925"/>
                    </a:cubicBezTo>
                    <a:cubicBezTo>
                      <a:pt x="2193" y="1844"/>
                      <a:pt x="2130" y="1762"/>
                      <a:pt x="2067" y="1680"/>
                    </a:cubicBezTo>
                    <a:cubicBezTo>
                      <a:pt x="2061" y="1611"/>
                      <a:pt x="2042" y="1545"/>
                      <a:pt x="2020" y="1482"/>
                    </a:cubicBezTo>
                    <a:cubicBezTo>
                      <a:pt x="1995" y="1384"/>
                      <a:pt x="1957" y="1287"/>
                      <a:pt x="1919" y="1189"/>
                    </a:cubicBezTo>
                    <a:cubicBezTo>
                      <a:pt x="1828" y="994"/>
                      <a:pt x="1727" y="809"/>
                      <a:pt x="1611" y="630"/>
                    </a:cubicBezTo>
                    <a:cubicBezTo>
                      <a:pt x="1609" y="627"/>
                      <a:pt x="1607" y="626"/>
                      <a:pt x="1604" y="626"/>
                    </a:cubicBezTo>
                    <a:cubicBezTo>
                      <a:pt x="1598" y="626"/>
                      <a:pt x="1593" y="631"/>
                      <a:pt x="1595" y="636"/>
                    </a:cubicBezTo>
                    <a:cubicBezTo>
                      <a:pt x="1712" y="812"/>
                      <a:pt x="1800" y="1007"/>
                      <a:pt x="1863" y="1211"/>
                    </a:cubicBezTo>
                    <a:cubicBezTo>
                      <a:pt x="1894" y="1306"/>
                      <a:pt x="1926" y="1400"/>
                      <a:pt x="1954" y="1498"/>
                    </a:cubicBezTo>
                    <a:cubicBezTo>
                      <a:pt x="1957" y="1513"/>
                      <a:pt x="1963" y="1532"/>
                      <a:pt x="1966" y="1551"/>
                    </a:cubicBezTo>
                    <a:cubicBezTo>
                      <a:pt x="1759" y="1296"/>
                      <a:pt x="1523" y="1070"/>
                      <a:pt x="1265" y="865"/>
                    </a:cubicBezTo>
                    <a:lnTo>
                      <a:pt x="1249" y="853"/>
                    </a:lnTo>
                    <a:cubicBezTo>
                      <a:pt x="1227" y="774"/>
                      <a:pt x="1196" y="696"/>
                      <a:pt x="1152" y="623"/>
                    </a:cubicBezTo>
                    <a:cubicBezTo>
                      <a:pt x="1108" y="545"/>
                      <a:pt x="1061" y="472"/>
                      <a:pt x="1010" y="400"/>
                    </a:cubicBezTo>
                    <a:cubicBezTo>
                      <a:pt x="910" y="258"/>
                      <a:pt x="793" y="126"/>
                      <a:pt x="667" y="4"/>
                    </a:cubicBezTo>
                    <a:cubicBezTo>
                      <a:pt x="665" y="1"/>
                      <a:pt x="663"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6" name="Google Shape;2276;p47"/>
              <p:cNvSpPr/>
              <p:nvPr/>
            </p:nvSpPr>
            <p:spPr>
              <a:xfrm>
                <a:off x="-2558454" y="3536354"/>
                <a:ext cx="39443" cy="69541"/>
              </a:xfrm>
              <a:custGeom>
                <a:avLst/>
                <a:gdLst/>
                <a:ahLst/>
                <a:cxnLst/>
                <a:rect l="l" t="t" r="r" b="b"/>
                <a:pathLst>
                  <a:path w="325" h="573" extrusionOk="0">
                    <a:moveTo>
                      <a:pt x="11" y="0"/>
                    </a:moveTo>
                    <a:cubicBezTo>
                      <a:pt x="6" y="0"/>
                      <a:pt x="1" y="8"/>
                      <a:pt x="1" y="10"/>
                    </a:cubicBezTo>
                    <a:cubicBezTo>
                      <a:pt x="22" y="35"/>
                      <a:pt x="42" y="60"/>
                      <a:pt x="61" y="86"/>
                    </a:cubicBezTo>
                    <a:lnTo>
                      <a:pt x="61" y="86"/>
                    </a:lnTo>
                    <a:lnTo>
                      <a:pt x="16" y="4"/>
                    </a:lnTo>
                    <a:cubicBezTo>
                      <a:pt x="15" y="1"/>
                      <a:pt x="13" y="0"/>
                      <a:pt x="11" y="0"/>
                    </a:cubicBezTo>
                    <a:close/>
                    <a:moveTo>
                      <a:pt x="61" y="86"/>
                    </a:moveTo>
                    <a:lnTo>
                      <a:pt x="321" y="573"/>
                    </a:lnTo>
                    <a:cubicBezTo>
                      <a:pt x="310" y="551"/>
                      <a:pt x="299" y="528"/>
                      <a:pt x="288" y="506"/>
                    </a:cubicBezTo>
                    <a:lnTo>
                      <a:pt x="288" y="506"/>
                    </a:lnTo>
                    <a:lnTo>
                      <a:pt x="62" y="89"/>
                    </a:lnTo>
                    <a:lnTo>
                      <a:pt x="62" y="89"/>
                    </a:lnTo>
                    <a:cubicBezTo>
                      <a:pt x="62" y="88"/>
                      <a:pt x="61" y="87"/>
                      <a:pt x="61" y="86"/>
                    </a:cubicBezTo>
                    <a:close/>
                    <a:moveTo>
                      <a:pt x="16" y="4"/>
                    </a:moveTo>
                    <a:lnTo>
                      <a:pt x="62" y="89"/>
                    </a:lnTo>
                    <a:lnTo>
                      <a:pt x="62" y="89"/>
                    </a:lnTo>
                    <a:cubicBezTo>
                      <a:pt x="106" y="149"/>
                      <a:pt x="145" y="212"/>
                      <a:pt x="180" y="277"/>
                    </a:cubicBezTo>
                    <a:cubicBezTo>
                      <a:pt x="219" y="353"/>
                      <a:pt x="252" y="430"/>
                      <a:pt x="288" y="506"/>
                    </a:cubicBezTo>
                    <a:lnTo>
                      <a:pt x="288" y="506"/>
                    </a:lnTo>
                    <a:lnTo>
                      <a:pt x="325" y="573"/>
                    </a:lnTo>
                    <a:cubicBezTo>
                      <a:pt x="293" y="466"/>
                      <a:pt x="252" y="365"/>
                      <a:pt x="196" y="265"/>
                    </a:cubicBezTo>
                    <a:cubicBezTo>
                      <a:pt x="139" y="177"/>
                      <a:pt x="82" y="85"/>
                      <a:pt x="16"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7" name="Google Shape;2277;p47"/>
              <p:cNvSpPr/>
              <p:nvPr/>
            </p:nvSpPr>
            <p:spPr>
              <a:xfrm>
                <a:off x="-2723872" y="3616575"/>
                <a:ext cx="76216" cy="26336"/>
              </a:xfrm>
              <a:custGeom>
                <a:avLst/>
                <a:gdLst/>
                <a:ahLst/>
                <a:cxnLst/>
                <a:rect l="l" t="t" r="r" b="b"/>
                <a:pathLst>
                  <a:path w="628" h="217" extrusionOk="0">
                    <a:moveTo>
                      <a:pt x="9" y="0"/>
                    </a:moveTo>
                    <a:cubicBezTo>
                      <a:pt x="3" y="0"/>
                      <a:pt x="0" y="10"/>
                      <a:pt x="5" y="13"/>
                    </a:cubicBezTo>
                    <a:cubicBezTo>
                      <a:pt x="106" y="63"/>
                      <a:pt x="203" y="107"/>
                      <a:pt x="304" y="148"/>
                    </a:cubicBezTo>
                    <a:cubicBezTo>
                      <a:pt x="408" y="182"/>
                      <a:pt x="518" y="204"/>
                      <a:pt x="625" y="217"/>
                    </a:cubicBezTo>
                    <a:cubicBezTo>
                      <a:pt x="625" y="217"/>
                      <a:pt x="628" y="211"/>
                      <a:pt x="625" y="211"/>
                    </a:cubicBezTo>
                    <a:cubicBezTo>
                      <a:pt x="518" y="189"/>
                      <a:pt x="414" y="164"/>
                      <a:pt x="316" y="126"/>
                    </a:cubicBezTo>
                    <a:cubicBezTo>
                      <a:pt x="209" y="97"/>
                      <a:pt x="109" y="53"/>
                      <a:pt x="14" y="3"/>
                    </a:cubicBezTo>
                    <a:cubicBezTo>
                      <a:pt x="12"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8" name="Google Shape;2278;p47"/>
              <p:cNvSpPr/>
              <p:nvPr/>
            </p:nvSpPr>
            <p:spPr>
              <a:xfrm>
                <a:off x="-2372889" y="3232339"/>
                <a:ext cx="382171" cy="1396033"/>
              </a:xfrm>
              <a:custGeom>
                <a:avLst/>
                <a:gdLst/>
                <a:ahLst/>
                <a:cxnLst/>
                <a:rect l="l" t="t" r="r" b="b"/>
                <a:pathLst>
                  <a:path w="3149" h="11503" extrusionOk="0">
                    <a:moveTo>
                      <a:pt x="2591" y="1"/>
                    </a:moveTo>
                    <a:cubicBezTo>
                      <a:pt x="2588" y="1"/>
                      <a:pt x="2582" y="4"/>
                      <a:pt x="2582" y="8"/>
                    </a:cubicBezTo>
                    <a:cubicBezTo>
                      <a:pt x="2529" y="137"/>
                      <a:pt x="2450" y="266"/>
                      <a:pt x="2403" y="392"/>
                    </a:cubicBezTo>
                    <a:cubicBezTo>
                      <a:pt x="2356" y="521"/>
                      <a:pt x="2303" y="647"/>
                      <a:pt x="2265" y="782"/>
                    </a:cubicBezTo>
                    <a:cubicBezTo>
                      <a:pt x="2224" y="911"/>
                      <a:pt x="2192" y="1049"/>
                      <a:pt x="2174" y="1181"/>
                    </a:cubicBezTo>
                    <a:cubicBezTo>
                      <a:pt x="2148" y="1301"/>
                      <a:pt x="2145" y="1427"/>
                      <a:pt x="2161" y="1549"/>
                    </a:cubicBezTo>
                    <a:cubicBezTo>
                      <a:pt x="1982" y="1801"/>
                      <a:pt x="1809" y="2056"/>
                      <a:pt x="1645" y="2320"/>
                    </a:cubicBezTo>
                    <a:lnTo>
                      <a:pt x="1557" y="2471"/>
                    </a:lnTo>
                    <a:cubicBezTo>
                      <a:pt x="1551" y="2260"/>
                      <a:pt x="1548" y="2053"/>
                      <a:pt x="1551" y="1839"/>
                    </a:cubicBezTo>
                    <a:cubicBezTo>
                      <a:pt x="1557" y="1571"/>
                      <a:pt x="1582" y="1304"/>
                      <a:pt x="1636" y="1040"/>
                    </a:cubicBezTo>
                    <a:cubicBezTo>
                      <a:pt x="1636" y="1038"/>
                      <a:pt x="1630" y="1035"/>
                      <a:pt x="1625" y="1035"/>
                    </a:cubicBezTo>
                    <a:cubicBezTo>
                      <a:pt x="1622" y="1035"/>
                      <a:pt x="1620" y="1036"/>
                      <a:pt x="1620" y="1040"/>
                    </a:cubicBezTo>
                    <a:cubicBezTo>
                      <a:pt x="1513" y="1543"/>
                      <a:pt x="1406" y="2084"/>
                      <a:pt x="1488" y="2597"/>
                    </a:cubicBezTo>
                    <a:cubicBezTo>
                      <a:pt x="1356" y="2833"/>
                      <a:pt x="1230" y="3078"/>
                      <a:pt x="1111" y="3326"/>
                    </a:cubicBezTo>
                    <a:lnTo>
                      <a:pt x="1111" y="3188"/>
                    </a:lnTo>
                    <a:cubicBezTo>
                      <a:pt x="1111" y="3065"/>
                      <a:pt x="1107" y="2943"/>
                      <a:pt x="1111" y="2823"/>
                    </a:cubicBezTo>
                    <a:cubicBezTo>
                      <a:pt x="1117" y="2700"/>
                      <a:pt x="1123" y="2578"/>
                      <a:pt x="1133" y="2455"/>
                    </a:cubicBezTo>
                    <a:cubicBezTo>
                      <a:pt x="1136" y="2320"/>
                      <a:pt x="1151" y="2188"/>
                      <a:pt x="1173" y="2056"/>
                    </a:cubicBezTo>
                    <a:cubicBezTo>
                      <a:pt x="1177" y="2051"/>
                      <a:pt x="1173" y="2047"/>
                      <a:pt x="1169" y="2047"/>
                    </a:cubicBezTo>
                    <a:cubicBezTo>
                      <a:pt x="1165" y="2047"/>
                      <a:pt x="1161" y="2050"/>
                      <a:pt x="1161" y="2056"/>
                    </a:cubicBezTo>
                    <a:cubicBezTo>
                      <a:pt x="1155" y="2182"/>
                      <a:pt x="1126" y="2307"/>
                      <a:pt x="1114" y="2433"/>
                    </a:cubicBezTo>
                    <a:cubicBezTo>
                      <a:pt x="1098" y="2559"/>
                      <a:pt x="1085" y="2685"/>
                      <a:pt x="1073" y="2811"/>
                    </a:cubicBezTo>
                    <a:cubicBezTo>
                      <a:pt x="1060" y="2936"/>
                      <a:pt x="1054" y="3062"/>
                      <a:pt x="1044" y="3188"/>
                    </a:cubicBezTo>
                    <a:cubicBezTo>
                      <a:pt x="1038" y="3285"/>
                      <a:pt x="1035" y="3383"/>
                      <a:pt x="1041" y="3484"/>
                    </a:cubicBezTo>
                    <a:cubicBezTo>
                      <a:pt x="928" y="3735"/>
                      <a:pt x="821" y="3993"/>
                      <a:pt x="730" y="4251"/>
                    </a:cubicBezTo>
                    <a:cubicBezTo>
                      <a:pt x="485" y="4978"/>
                      <a:pt x="305" y="5723"/>
                      <a:pt x="208" y="6487"/>
                    </a:cubicBezTo>
                    <a:cubicBezTo>
                      <a:pt x="98" y="7315"/>
                      <a:pt x="32" y="8148"/>
                      <a:pt x="13" y="8981"/>
                    </a:cubicBezTo>
                    <a:cubicBezTo>
                      <a:pt x="3" y="9403"/>
                      <a:pt x="0" y="9828"/>
                      <a:pt x="22" y="10246"/>
                    </a:cubicBezTo>
                    <a:cubicBezTo>
                      <a:pt x="38" y="10658"/>
                      <a:pt x="51" y="11079"/>
                      <a:pt x="107" y="11491"/>
                    </a:cubicBezTo>
                    <a:cubicBezTo>
                      <a:pt x="107" y="11499"/>
                      <a:pt x="112" y="11502"/>
                      <a:pt x="117" y="11502"/>
                    </a:cubicBezTo>
                    <a:cubicBezTo>
                      <a:pt x="123" y="11502"/>
                      <a:pt x="129" y="11498"/>
                      <a:pt x="129" y="11491"/>
                    </a:cubicBezTo>
                    <a:cubicBezTo>
                      <a:pt x="129" y="11026"/>
                      <a:pt x="101" y="10560"/>
                      <a:pt x="110" y="10095"/>
                    </a:cubicBezTo>
                    <a:cubicBezTo>
                      <a:pt x="117" y="9633"/>
                      <a:pt x="129" y="9164"/>
                      <a:pt x="158" y="8698"/>
                    </a:cubicBezTo>
                    <a:cubicBezTo>
                      <a:pt x="242" y="7138"/>
                      <a:pt x="441" y="5566"/>
                      <a:pt x="963" y="4088"/>
                    </a:cubicBezTo>
                    <a:cubicBezTo>
                      <a:pt x="1070" y="3786"/>
                      <a:pt x="1186" y="3490"/>
                      <a:pt x="1321" y="3201"/>
                    </a:cubicBezTo>
                    <a:cubicBezTo>
                      <a:pt x="1491" y="3116"/>
                      <a:pt x="1648" y="3028"/>
                      <a:pt x="1809" y="2936"/>
                    </a:cubicBezTo>
                    <a:cubicBezTo>
                      <a:pt x="1979" y="2845"/>
                      <a:pt x="2139" y="2735"/>
                      <a:pt x="2284" y="2606"/>
                    </a:cubicBezTo>
                    <a:cubicBezTo>
                      <a:pt x="2291" y="2599"/>
                      <a:pt x="2285" y="2592"/>
                      <a:pt x="2278" y="2592"/>
                    </a:cubicBezTo>
                    <a:cubicBezTo>
                      <a:pt x="2276" y="2592"/>
                      <a:pt x="2273" y="2592"/>
                      <a:pt x="2271" y="2594"/>
                    </a:cubicBezTo>
                    <a:cubicBezTo>
                      <a:pt x="2199" y="2653"/>
                      <a:pt x="2114" y="2704"/>
                      <a:pt x="2026" y="2745"/>
                    </a:cubicBezTo>
                    <a:cubicBezTo>
                      <a:pt x="1938" y="2792"/>
                      <a:pt x="1846" y="2839"/>
                      <a:pt x="1758" y="2889"/>
                    </a:cubicBezTo>
                    <a:cubicBezTo>
                      <a:pt x="1620" y="2965"/>
                      <a:pt x="1482" y="3046"/>
                      <a:pt x="1353" y="3128"/>
                    </a:cubicBezTo>
                    <a:cubicBezTo>
                      <a:pt x="1479" y="2861"/>
                      <a:pt x="1620" y="2587"/>
                      <a:pt x="1768" y="2323"/>
                    </a:cubicBezTo>
                    <a:cubicBezTo>
                      <a:pt x="1985" y="2197"/>
                      <a:pt x="2224" y="2106"/>
                      <a:pt x="2444" y="1983"/>
                    </a:cubicBezTo>
                    <a:cubicBezTo>
                      <a:pt x="2567" y="1917"/>
                      <a:pt x="2689" y="1848"/>
                      <a:pt x="2803" y="1773"/>
                    </a:cubicBezTo>
                    <a:cubicBezTo>
                      <a:pt x="2916" y="1700"/>
                      <a:pt x="3023" y="1603"/>
                      <a:pt x="3142" y="1537"/>
                    </a:cubicBezTo>
                    <a:cubicBezTo>
                      <a:pt x="3145" y="1534"/>
                      <a:pt x="3149" y="1527"/>
                      <a:pt x="3145" y="1524"/>
                    </a:cubicBezTo>
                    <a:cubicBezTo>
                      <a:pt x="3143" y="1522"/>
                      <a:pt x="3139" y="1520"/>
                      <a:pt x="3136" y="1520"/>
                    </a:cubicBezTo>
                    <a:cubicBezTo>
                      <a:pt x="3135" y="1520"/>
                      <a:pt x="3134" y="1520"/>
                      <a:pt x="3133" y="1521"/>
                    </a:cubicBezTo>
                    <a:cubicBezTo>
                      <a:pt x="3067" y="1568"/>
                      <a:pt x="2994" y="1606"/>
                      <a:pt x="2922" y="1637"/>
                    </a:cubicBezTo>
                    <a:cubicBezTo>
                      <a:pt x="2859" y="1669"/>
                      <a:pt x="2799" y="1707"/>
                      <a:pt x="2740" y="1738"/>
                    </a:cubicBezTo>
                    <a:cubicBezTo>
                      <a:pt x="2623" y="1801"/>
                      <a:pt x="2504" y="1867"/>
                      <a:pt x="2387" y="1930"/>
                    </a:cubicBezTo>
                    <a:cubicBezTo>
                      <a:pt x="2268" y="1993"/>
                      <a:pt x="2145" y="2059"/>
                      <a:pt x="2029" y="2125"/>
                    </a:cubicBezTo>
                    <a:cubicBezTo>
                      <a:pt x="1963" y="2163"/>
                      <a:pt x="1884" y="2197"/>
                      <a:pt x="1815" y="2241"/>
                    </a:cubicBezTo>
                    <a:lnTo>
                      <a:pt x="1856" y="2169"/>
                    </a:lnTo>
                    <a:cubicBezTo>
                      <a:pt x="2221" y="1556"/>
                      <a:pt x="2645" y="983"/>
                      <a:pt x="3117" y="452"/>
                    </a:cubicBezTo>
                    <a:cubicBezTo>
                      <a:pt x="3124" y="442"/>
                      <a:pt x="3119" y="437"/>
                      <a:pt x="3112" y="437"/>
                    </a:cubicBezTo>
                    <a:cubicBezTo>
                      <a:pt x="3110" y="437"/>
                      <a:pt x="3107" y="437"/>
                      <a:pt x="3105" y="439"/>
                    </a:cubicBezTo>
                    <a:cubicBezTo>
                      <a:pt x="2796" y="754"/>
                      <a:pt x="2504" y="1093"/>
                      <a:pt x="2236" y="1449"/>
                    </a:cubicBezTo>
                    <a:cubicBezTo>
                      <a:pt x="2252" y="1364"/>
                      <a:pt x="2262" y="1273"/>
                      <a:pt x="2271" y="1181"/>
                    </a:cubicBezTo>
                    <a:cubicBezTo>
                      <a:pt x="2293" y="1049"/>
                      <a:pt x="2312" y="920"/>
                      <a:pt x="2340" y="788"/>
                    </a:cubicBezTo>
                    <a:cubicBezTo>
                      <a:pt x="2365" y="659"/>
                      <a:pt x="2403" y="530"/>
                      <a:pt x="2441" y="404"/>
                    </a:cubicBezTo>
                    <a:cubicBezTo>
                      <a:pt x="2482" y="269"/>
                      <a:pt x="2532" y="137"/>
                      <a:pt x="2598" y="14"/>
                    </a:cubicBezTo>
                    <a:cubicBezTo>
                      <a:pt x="2601" y="11"/>
                      <a:pt x="2598" y="2"/>
                      <a:pt x="2595" y="2"/>
                    </a:cubicBezTo>
                    <a:cubicBezTo>
                      <a:pt x="2594" y="1"/>
                      <a:pt x="2593" y="1"/>
                      <a:pt x="2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79" name="Google Shape;2279;p47"/>
              <p:cNvSpPr/>
              <p:nvPr/>
            </p:nvSpPr>
            <p:spPr>
              <a:xfrm>
                <a:off x="-2100429" y="3419602"/>
                <a:ext cx="158985" cy="91629"/>
              </a:xfrm>
              <a:custGeom>
                <a:avLst/>
                <a:gdLst/>
                <a:ahLst/>
                <a:cxnLst/>
                <a:rect l="l" t="t" r="r" b="b"/>
                <a:pathLst>
                  <a:path w="1310" h="755" extrusionOk="0">
                    <a:moveTo>
                      <a:pt x="1300" y="0"/>
                    </a:moveTo>
                    <a:cubicBezTo>
                      <a:pt x="1095" y="142"/>
                      <a:pt x="888" y="277"/>
                      <a:pt x="671" y="399"/>
                    </a:cubicBezTo>
                    <a:cubicBezTo>
                      <a:pt x="460" y="528"/>
                      <a:pt x="240" y="642"/>
                      <a:pt x="10" y="739"/>
                    </a:cubicBezTo>
                    <a:cubicBezTo>
                      <a:pt x="1" y="742"/>
                      <a:pt x="7" y="755"/>
                      <a:pt x="20" y="755"/>
                    </a:cubicBezTo>
                    <a:cubicBezTo>
                      <a:pt x="253" y="661"/>
                      <a:pt x="479" y="550"/>
                      <a:pt x="699" y="428"/>
                    </a:cubicBezTo>
                    <a:cubicBezTo>
                      <a:pt x="907" y="305"/>
                      <a:pt x="1111" y="164"/>
                      <a:pt x="1300" y="9"/>
                    </a:cubicBezTo>
                    <a:cubicBezTo>
                      <a:pt x="1309" y="0"/>
                      <a:pt x="1300"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80" name="Google Shape;2280;p47"/>
              <p:cNvSpPr/>
              <p:nvPr/>
            </p:nvSpPr>
            <p:spPr>
              <a:xfrm>
                <a:off x="-2153465" y="3260010"/>
                <a:ext cx="26457" cy="111775"/>
              </a:xfrm>
              <a:custGeom>
                <a:avLst/>
                <a:gdLst/>
                <a:ahLst/>
                <a:cxnLst/>
                <a:rect l="l" t="t" r="r" b="b"/>
                <a:pathLst>
                  <a:path w="218" h="921" extrusionOk="0">
                    <a:moveTo>
                      <a:pt x="218" y="0"/>
                    </a:moveTo>
                    <a:lnTo>
                      <a:pt x="205" y="22"/>
                    </a:lnTo>
                    <a:cubicBezTo>
                      <a:pt x="205" y="32"/>
                      <a:pt x="199" y="35"/>
                      <a:pt x="199" y="38"/>
                    </a:cubicBezTo>
                    <a:lnTo>
                      <a:pt x="152" y="158"/>
                    </a:lnTo>
                    <a:lnTo>
                      <a:pt x="152" y="164"/>
                    </a:lnTo>
                    <a:cubicBezTo>
                      <a:pt x="127" y="230"/>
                      <a:pt x="105" y="305"/>
                      <a:pt x="86" y="378"/>
                    </a:cubicBezTo>
                    <a:cubicBezTo>
                      <a:pt x="45" y="554"/>
                      <a:pt x="16" y="733"/>
                      <a:pt x="1" y="916"/>
                    </a:cubicBezTo>
                    <a:cubicBezTo>
                      <a:pt x="1" y="919"/>
                      <a:pt x="5" y="920"/>
                      <a:pt x="9" y="920"/>
                    </a:cubicBezTo>
                    <a:cubicBezTo>
                      <a:pt x="13" y="920"/>
                      <a:pt x="16" y="919"/>
                      <a:pt x="16" y="916"/>
                    </a:cubicBezTo>
                    <a:cubicBezTo>
                      <a:pt x="54" y="629"/>
                      <a:pt x="114" y="340"/>
                      <a:pt x="196" y="63"/>
                    </a:cubicBezTo>
                    <a:cubicBezTo>
                      <a:pt x="205" y="54"/>
                      <a:pt x="199" y="51"/>
                      <a:pt x="205" y="38"/>
                    </a:cubicBezTo>
                    <a:cubicBezTo>
                      <a:pt x="208" y="26"/>
                      <a:pt x="218"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81" name="Google Shape;2281;p47"/>
              <p:cNvSpPr/>
              <p:nvPr/>
            </p:nvSpPr>
            <p:spPr>
              <a:xfrm>
                <a:off x="-2537458" y="435858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2282" name="Google Shape;2282;p47"/>
            <p:cNvSpPr/>
            <p:nvPr/>
          </p:nvSpPr>
          <p:spPr>
            <a:xfrm>
              <a:off x="-2563794" y="4304340"/>
              <a:ext cx="511664" cy="119663"/>
            </a:xfrm>
            <a:custGeom>
              <a:avLst/>
              <a:gdLst/>
              <a:ahLst/>
              <a:cxnLst/>
              <a:rect l="l" t="t" r="r" b="b"/>
              <a:pathLst>
                <a:path w="4216" h="986" extrusionOk="0">
                  <a:moveTo>
                    <a:pt x="1" y="1"/>
                  </a:moveTo>
                  <a:lnTo>
                    <a:pt x="1" y="985"/>
                  </a:lnTo>
                  <a:lnTo>
                    <a:pt x="4215" y="985"/>
                  </a:lnTo>
                  <a:lnTo>
                    <a:pt x="42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83" name="Google Shape;2283;p47"/>
            <p:cNvSpPr/>
            <p:nvPr/>
          </p:nvSpPr>
          <p:spPr>
            <a:xfrm>
              <a:off x="-2530540" y="4358589"/>
              <a:ext cx="436420" cy="511543"/>
            </a:xfrm>
            <a:custGeom>
              <a:avLst/>
              <a:gdLst/>
              <a:ahLst/>
              <a:cxnLst/>
              <a:rect l="l" t="t" r="r" b="b"/>
              <a:pathLst>
                <a:path w="3596" h="4215" extrusionOk="0">
                  <a:moveTo>
                    <a:pt x="0" y="0"/>
                  </a:moveTo>
                  <a:lnTo>
                    <a:pt x="91" y="1038"/>
                  </a:lnTo>
                  <a:lnTo>
                    <a:pt x="359" y="4215"/>
                  </a:lnTo>
                  <a:lnTo>
                    <a:pt x="3240" y="4215"/>
                  </a:lnTo>
                  <a:lnTo>
                    <a:pt x="3507" y="1038"/>
                  </a:lnTo>
                  <a:lnTo>
                    <a:pt x="35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84" name="Google Shape;2284;p47"/>
            <p:cNvSpPr/>
            <p:nvPr/>
          </p:nvSpPr>
          <p:spPr>
            <a:xfrm>
              <a:off x="-2536308" y="442103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285" name="Google Shape;2285;p47"/>
          <p:cNvGrpSpPr/>
          <p:nvPr/>
        </p:nvGrpSpPr>
        <p:grpSpPr>
          <a:xfrm>
            <a:off x="116138" y="888506"/>
            <a:ext cx="1237850" cy="1001524"/>
            <a:chOff x="-845375" y="1296325"/>
            <a:chExt cx="1129734" cy="914049"/>
          </a:xfrm>
        </p:grpSpPr>
        <p:sp>
          <p:nvSpPr>
            <p:cNvPr id="2286" name="Google Shape;2286;p47"/>
            <p:cNvSpPr/>
            <p:nvPr/>
          </p:nvSpPr>
          <p:spPr>
            <a:xfrm>
              <a:off x="-845375" y="1296325"/>
              <a:ext cx="1129051" cy="914028"/>
            </a:xfrm>
            <a:custGeom>
              <a:avLst/>
              <a:gdLst/>
              <a:ahLst/>
              <a:cxnLst/>
              <a:rect l="l" t="t" r="r" b="b"/>
              <a:pathLst>
                <a:path w="12740" h="7984" extrusionOk="0">
                  <a:moveTo>
                    <a:pt x="1" y="1"/>
                  </a:moveTo>
                  <a:lnTo>
                    <a:pt x="1" y="7983"/>
                  </a:lnTo>
                  <a:lnTo>
                    <a:pt x="12739" y="7983"/>
                  </a:lnTo>
                  <a:lnTo>
                    <a:pt x="127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87" name="Google Shape;2287;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88" name="Google Shape;2288;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89" name="Google Shape;2289;p47"/>
            <p:cNvSpPr/>
            <p:nvPr/>
          </p:nvSpPr>
          <p:spPr>
            <a:xfrm>
              <a:off x="-770950" y="1686437"/>
              <a:ext cx="670195" cy="340823"/>
            </a:xfrm>
            <a:custGeom>
              <a:avLst/>
              <a:gdLst/>
              <a:ahLst/>
              <a:cxnLst/>
              <a:rect l="l" t="t" r="r" b="b"/>
              <a:pathLst>
                <a:path w="5854" h="2813" extrusionOk="0">
                  <a:moveTo>
                    <a:pt x="2926" y="1"/>
                  </a:moveTo>
                  <a:lnTo>
                    <a:pt x="1" y="2813"/>
                  </a:lnTo>
                  <a:lnTo>
                    <a:pt x="5854" y="2813"/>
                  </a:lnTo>
                  <a:lnTo>
                    <a:pt x="2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90" name="Google Shape;2290;p47"/>
            <p:cNvSpPr/>
            <p:nvPr/>
          </p:nvSpPr>
          <p:spPr>
            <a:xfrm>
              <a:off x="-845375" y="2015050"/>
              <a:ext cx="1129051" cy="195324"/>
            </a:xfrm>
            <a:custGeom>
              <a:avLst/>
              <a:gdLst/>
              <a:ahLst/>
              <a:cxnLst/>
              <a:rect l="l" t="t" r="r" b="b"/>
              <a:pathLst>
                <a:path w="12740" h="1706" extrusionOk="0">
                  <a:moveTo>
                    <a:pt x="1" y="1"/>
                  </a:moveTo>
                  <a:lnTo>
                    <a:pt x="1" y="1705"/>
                  </a:lnTo>
                  <a:lnTo>
                    <a:pt x="12739" y="1705"/>
                  </a:lnTo>
                  <a:lnTo>
                    <a:pt x="12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91" name="Google Shape;2291;p47"/>
            <p:cNvSpPr/>
            <p:nvPr/>
          </p:nvSpPr>
          <p:spPr>
            <a:xfrm>
              <a:off x="-720879" y="1450082"/>
              <a:ext cx="207103" cy="207213"/>
            </a:xfrm>
            <a:custGeom>
              <a:avLst/>
              <a:gdLst/>
              <a:ahLst/>
              <a:cxnLst/>
              <a:rect l="l" t="t" r="r" b="b"/>
              <a:pathLst>
                <a:path w="1809" h="1810" extrusionOk="0">
                  <a:moveTo>
                    <a:pt x="906" y="1"/>
                  </a:moveTo>
                  <a:cubicBezTo>
                    <a:pt x="406" y="1"/>
                    <a:pt x="0" y="407"/>
                    <a:pt x="0" y="903"/>
                  </a:cubicBezTo>
                  <a:cubicBezTo>
                    <a:pt x="0" y="1404"/>
                    <a:pt x="406" y="1809"/>
                    <a:pt x="906" y="1809"/>
                  </a:cubicBezTo>
                  <a:cubicBezTo>
                    <a:pt x="1406" y="1809"/>
                    <a:pt x="1809" y="1404"/>
                    <a:pt x="1809" y="903"/>
                  </a:cubicBezTo>
                  <a:cubicBezTo>
                    <a:pt x="1809" y="407"/>
                    <a:pt x="1406" y="1"/>
                    <a:pt x="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292" name="Google Shape;2292;p47"/>
          <p:cNvGrpSpPr/>
          <p:nvPr/>
        </p:nvGrpSpPr>
        <p:grpSpPr>
          <a:xfrm>
            <a:off x="835826" y="769400"/>
            <a:ext cx="5946274" cy="4668753"/>
            <a:chOff x="791001" y="769400"/>
            <a:chExt cx="5946274" cy="4668753"/>
          </a:xfrm>
        </p:grpSpPr>
        <p:sp>
          <p:nvSpPr>
            <p:cNvPr id="2293" name="Google Shape;2293;p47"/>
            <p:cNvSpPr/>
            <p:nvPr/>
          </p:nvSpPr>
          <p:spPr>
            <a:xfrm>
              <a:off x="2181825" y="769400"/>
              <a:ext cx="4555450" cy="3684575"/>
            </a:xfrm>
            <a:custGeom>
              <a:avLst/>
              <a:gdLst/>
              <a:ahLst/>
              <a:cxnLst/>
              <a:rect l="l" t="t" r="r" b="b"/>
              <a:pathLst>
                <a:path w="182218" h="147383" extrusionOk="0">
                  <a:moveTo>
                    <a:pt x="0" y="147383"/>
                  </a:moveTo>
                  <a:lnTo>
                    <a:pt x="0" y="0"/>
                  </a:lnTo>
                  <a:lnTo>
                    <a:pt x="182218" y="0"/>
                  </a:lnTo>
                </a:path>
              </a:pathLst>
            </a:custGeom>
            <a:noFill/>
            <a:ln w="9525" cap="flat" cmpd="sng">
              <a:solidFill>
                <a:schemeClr val="dk1"/>
              </a:solidFill>
              <a:prstDash val="solid"/>
              <a:round/>
              <a:headEnd type="none" w="med" len="med"/>
              <a:tailEnd type="none" w="med" len="med"/>
            </a:ln>
          </p:spPr>
          <p:txBody>
            <a:bodyPr/>
            <a:lstStyle/>
            <a:p>
              <a:endParaRPr lang="en-IE" noProof="0"/>
            </a:p>
          </p:txBody>
        </p:sp>
        <p:grpSp>
          <p:nvGrpSpPr>
            <p:cNvPr id="2294" name="Google Shape;2294;p47"/>
            <p:cNvGrpSpPr/>
            <p:nvPr/>
          </p:nvGrpSpPr>
          <p:grpSpPr>
            <a:xfrm>
              <a:off x="791001" y="1028677"/>
              <a:ext cx="1634875" cy="4409476"/>
              <a:chOff x="336951" y="1028677"/>
              <a:chExt cx="1634875" cy="4409476"/>
            </a:xfrm>
          </p:grpSpPr>
          <p:sp>
            <p:nvSpPr>
              <p:cNvPr id="2295" name="Google Shape;2295;p47"/>
              <p:cNvSpPr/>
              <p:nvPr/>
            </p:nvSpPr>
            <p:spPr>
              <a:xfrm>
                <a:off x="966161" y="4640725"/>
                <a:ext cx="921468" cy="789388"/>
              </a:xfrm>
              <a:custGeom>
                <a:avLst/>
                <a:gdLst/>
                <a:ahLst/>
                <a:cxnLst/>
                <a:rect l="l" t="t" r="r" b="b"/>
                <a:pathLst>
                  <a:path w="5505" h="4716" extrusionOk="0">
                    <a:moveTo>
                      <a:pt x="284" y="1"/>
                    </a:moveTo>
                    <a:lnTo>
                      <a:pt x="92" y="2385"/>
                    </a:lnTo>
                    <a:lnTo>
                      <a:pt x="92" y="2454"/>
                    </a:lnTo>
                    <a:cubicBezTo>
                      <a:pt x="0" y="2454"/>
                      <a:pt x="0" y="2756"/>
                      <a:pt x="0" y="2935"/>
                    </a:cubicBezTo>
                    <a:lnTo>
                      <a:pt x="0" y="2964"/>
                    </a:lnTo>
                    <a:cubicBezTo>
                      <a:pt x="16" y="3816"/>
                      <a:pt x="48" y="4527"/>
                      <a:pt x="117" y="4571"/>
                    </a:cubicBezTo>
                    <a:cubicBezTo>
                      <a:pt x="257" y="4659"/>
                      <a:pt x="3053" y="4716"/>
                      <a:pt x="4494" y="4716"/>
                    </a:cubicBezTo>
                    <a:cubicBezTo>
                      <a:pt x="4964" y="4716"/>
                      <a:pt x="5290" y="4710"/>
                      <a:pt x="5332" y="4697"/>
                    </a:cubicBezTo>
                    <a:cubicBezTo>
                      <a:pt x="5505" y="4640"/>
                      <a:pt x="5366" y="4159"/>
                      <a:pt x="5178" y="4005"/>
                    </a:cubicBezTo>
                    <a:cubicBezTo>
                      <a:pt x="4989" y="3851"/>
                      <a:pt x="3143" y="2992"/>
                      <a:pt x="3143" y="2992"/>
                    </a:cubicBezTo>
                    <a:lnTo>
                      <a:pt x="3143" y="2976"/>
                    </a:lnTo>
                    <a:lnTo>
                      <a:pt x="3051" y="2486"/>
                    </a:lnTo>
                    <a:lnTo>
                      <a:pt x="3051" y="2391"/>
                    </a:lnTo>
                    <a:lnTo>
                      <a:pt x="3382"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96" name="Google Shape;2296;p47"/>
              <p:cNvSpPr/>
              <p:nvPr/>
            </p:nvSpPr>
            <p:spPr>
              <a:xfrm>
                <a:off x="966161" y="5046137"/>
                <a:ext cx="921468" cy="383981"/>
              </a:xfrm>
              <a:custGeom>
                <a:avLst/>
                <a:gdLst/>
                <a:ahLst/>
                <a:cxnLst/>
                <a:rect l="l" t="t" r="r" b="b"/>
                <a:pathLst>
                  <a:path w="5505" h="2294" extrusionOk="0">
                    <a:moveTo>
                      <a:pt x="92" y="1"/>
                    </a:moveTo>
                    <a:lnTo>
                      <a:pt x="92" y="32"/>
                    </a:lnTo>
                    <a:cubicBezTo>
                      <a:pt x="0" y="32"/>
                      <a:pt x="0" y="334"/>
                      <a:pt x="0" y="513"/>
                    </a:cubicBezTo>
                    <a:lnTo>
                      <a:pt x="0" y="542"/>
                    </a:lnTo>
                    <a:cubicBezTo>
                      <a:pt x="16" y="1394"/>
                      <a:pt x="48" y="2105"/>
                      <a:pt x="117" y="2149"/>
                    </a:cubicBezTo>
                    <a:cubicBezTo>
                      <a:pt x="257" y="2237"/>
                      <a:pt x="3053" y="2294"/>
                      <a:pt x="4494" y="2294"/>
                    </a:cubicBezTo>
                    <a:cubicBezTo>
                      <a:pt x="4964" y="2294"/>
                      <a:pt x="5290" y="2288"/>
                      <a:pt x="5332" y="2275"/>
                    </a:cubicBezTo>
                    <a:cubicBezTo>
                      <a:pt x="5505" y="2218"/>
                      <a:pt x="5366" y="1737"/>
                      <a:pt x="5178" y="1583"/>
                    </a:cubicBezTo>
                    <a:cubicBezTo>
                      <a:pt x="4989" y="1429"/>
                      <a:pt x="3143" y="570"/>
                      <a:pt x="3143" y="570"/>
                    </a:cubicBezTo>
                    <a:lnTo>
                      <a:pt x="3143" y="554"/>
                    </a:lnTo>
                    <a:lnTo>
                      <a:pt x="3051" y="64"/>
                    </a:lnTo>
                    <a:lnTo>
                      <a:pt x="30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97" name="Google Shape;2297;p47"/>
              <p:cNvSpPr/>
              <p:nvPr/>
            </p:nvSpPr>
            <p:spPr>
              <a:xfrm>
                <a:off x="981393" y="5136693"/>
                <a:ext cx="870415" cy="284220"/>
              </a:xfrm>
              <a:custGeom>
                <a:avLst/>
                <a:gdLst/>
                <a:ahLst/>
                <a:cxnLst/>
                <a:rect l="l" t="t" r="r" b="b"/>
                <a:pathLst>
                  <a:path w="5200" h="1698" extrusionOk="0">
                    <a:moveTo>
                      <a:pt x="1" y="1"/>
                    </a:moveTo>
                    <a:lnTo>
                      <a:pt x="1" y="26"/>
                    </a:lnTo>
                    <a:lnTo>
                      <a:pt x="1" y="64"/>
                    </a:lnTo>
                    <a:cubicBezTo>
                      <a:pt x="16" y="859"/>
                      <a:pt x="42" y="1517"/>
                      <a:pt x="111" y="1561"/>
                    </a:cubicBezTo>
                    <a:cubicBezTo>
                      <a:pt x="177" y="1602"/>
                      <a:pt x="897" y="1639"/>
                      <a:pt x="1765" y="1661"/>
                    </a:cubicBezTo>
                    <a:cubicBezTo>
                      <a:pt x="1998" y="1668"/>
                      <a:pt x="2243" y="1677"/>
                      <a:pt x="2489" y="1677"/>
                    </a:cubicBezTo>
                    <a:cubicBezTo>
                      <a:pt x="3113" y="1690"/>
                      <a:pt x="3749" y="1697"/>
                      <a:pt x="4230" y="1697"/>
                    </a:cubicBezTo>
                    <a:cubicBezTo>
                      <a:pt x="4684" y="1697"/>
                      <a:pt x="5000" y="1691"/>
                      <a:pt x="5039" y="1677"/>
                    </a:cubicBezTo>
                    <a:cubicBezTo>
                      <a:pt x="5200" y="1627"/>
                      <a:pt x="5068" y="1155"/>
                      <a:pt x="4885" y="1010"/>
                    </a:cubicBezTo>
                    <a:cubicBezTo>
                      <a:pt x="4709" y="866"/>
                      <a:pt x="2960" y="51"/>
                      <a:pt x="2960" y="51"/>
                    </a:cubicBezTo>
                    <a:lnTo>
                      <a:pt x="29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98" name="Google Shape;2298;p47"/>
              <p:cNvSpPr/>
              <p:nvPr/>
            </p:nvSpPr>
            <p:spPr>
              <a:xfrm>
                <a:off x="1030438" y="5380576"/>
                <a:ext cx="791408" cy="11215"/>
              </a:xfrm>
              <a:custGeom>
                <a:avLst/>
                <a:gdLst/>
                <a:ahLst/>
                <a:cxnLst/>
                <a:rect l="l" t="t" r="r" b="b"/>
                <a:pathLst>
                  <a:path w="4728" h="67" extrusionOk="0">
                    <a:moveTo>
                      <a:pt x="848" y="0"/>
                    </a:moveTo>
                    <a:cubicBezTo>
                      <a:pt x="483" y="0"/>
                      <a:pt x="185" y="3"/>
                      <a:pt x="10" y="9"/>
                    </a:cubicBezTo>
                    <a:cubicBezTo>
                      <a:pt x="0" y="9"/>
                      <a:pt x="0" y="13"/>
                      <a:pt x="10" y="13"/>
                    </a:cubicBezTo>
                    <a:cubicBezTo>
                      <a:pt x="611" y="49"/>
                      <a:pt x="2663" y="67"/>
                      <a:pt x="3905" y="67"/>
                    </a:cubicBezTo>
                    <a:cubicBezTo>
                      <a:pt x="4255" y="67"/>
                      <a:pt x="4540" y="66"/>
                      <a:pt x="4712" y="63"/>
                    </a:cubicBezTo>
                    <a:cubicBezTo>
                      <a:pt x="4727" y="63"/>
                      <a:pt x="4727" y="53"/>
                      <a:pt x="4712" y="53"/>
                    </a:cubicBezTo>
                    <a:cubicBezTo>
                      <a:pt x="4106" y="32"/>
                      <a:pt x="2090" y="0"/>
                      <a:pt x="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99" name="Google Shape;2299;p47"/>
              <p:cNvSpPr/>
              <p:nvPr/>
            </p:nvSpPr>
            <p:spPr>
              <a:xfrm>
                <a:off x="1377935" y="5136526"/>
                <a:ext cx="157512" cy="40842"/>
              </a:xfrm>
              <a:custGeom>
                <a:avLst/>
                <a:gdLst/>
                <a:ahLst/>
                <a:cxnLst/>
                <a:rect l="l" t="t" r="r" b="b"/>
                <a:pathLst>
                  <a:path w="941" h="244" extrusionOk="0">
                    <a:moveTo>
                      <a:pt x="668" y="1"/>
                    </a:moveTo>
                    <a:cubicBezTo>
                      <a:pt x="430" y="1"/>
                      <a:pt x="184" y="67"/>
                      <a:pt x="9" y="225"/>
                    </a:cubicBezTo>
                    <a:cubicBezTo>
                      <a:pt x="0" y="231"/>
                      <a:pt x="9" y="244"/>
                      <a:pt x="22" y="244"/>
                    </a:cubicBezTo>
                    <a:cubicBezTo>
                      <a:pt x="315" y="153"/>
                      <a:pt x="620" y="90"/>
                      <a:pt x="925" y="65"/>
                    </a:cubicBezTo>
                    <a:cubicBezTo>
                      <a:pt x="937" y="58"/>
                      <a:pt x="940" y="49"/>
                      <a:pt x="937" y="36"/>
                    </a:cubicBezTo>
                    <a:cubicBezTo>
                      <a:pt x="937" y="30"/>
                      <a:pt x="934" y="27"/>
                      <a:pt x="928" y="27"/>
                    </a:cubicBezTo>
                    <a:cubicBezTo>
                      <a:pt x="845" y="10"/>
                      <a:pt x="757"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0" name="Google Shape;2300;p47"/>
              <p:cNvSpPr/>
              <p:nvPr/>
            </p:nvSpPr>
            <p:spPr>
              <a:xfrm>
                <a:off x="1414760" y="5159123"/>
                <a:ext cx="157512" cy="41009"/>
              </a:xfrm>
              <a:custGeom>
                <a:avLst/>
                <a:gdLst/>
                <a:ahLst/>
                <a:cxnLst/>
                <a:rect l="l" t="t" r="r" b="b"/>
                <a:pathLst>
                  <a:path w="941" h="245" extrusionOk="0">
                    <a:moveTo>
                      <a:pt x="667" y="1"/>
                    </a:moveTo>
                    <a:cubicBezTo>
                      <a:pt x="428" y="1"/>
                      <a:pt x="181" y="66"/>
                      <a:pt x="10" y="222"/>
                    </a:cubicBezTo>
                    <a:cubicBezTo>
                      <a:pt x="0" y="232"/>
                      <a:pt x="10" y="244"/>
                      <a:pt x="22" y="244"/>
                    </a:cubicBezTo>
                    <a:cubicBezTo>
                      <a:pt x="315" y="153"/>
                      <a:pt x="620" y="90"/>
                      <a:pt x="925" y="62"/>
                    </a:cubicBezTo>
                    <a:cubicBezTo>
                      <a:pt x="937" y="59"/>
                      <a:pt x="941" y="46"/>
                      <a:pt x="937" y="33"/>
                    </a:cubicBezTo>
                    <a:lnTo>
                      <a:pt x="928" y="27"/>
                    </a:lnTo>
                    <a:cubicBezTo>
                      <a:pt x="845" y="10"/>
                      <a:pt x="757"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1" name="Google Shape;2301;p47"/>
              <p:cNvSpPr/>
              <p:nvPr/>
            </p:nvSpPr>
            <p:spPr>
              <a:xfrm>
                <a:off x="1451585" y="5182892"/>
                <a:ext cx="157512" cy="40842"/>
              </a:xfrm>
              <a:custGeom>
                <a:avLst/>
                <a:gdLst/>
                <a:ahLst/>
                <a:cxnLst/>
                <a:rect l="l" t="t" r="r" b="b"/>
                <a:pathLst>
                  <a:path w="941" h="244" extrusionOk="0">
                    <a:moveTo>
                      <a:pt x="667" y="0"/>
                    </a:moveTo>
                    <a:cubicBezTo>
                      <a:pt x="428" y="0"/>
                      <a:pt x="181" y="66"/>
                      <a:pt x="10" y="222"/>
                    </a:cubicBezTo>
                    <a:cubicBezTo>
                      <a:pt x="0" y="231"/>
                      <a:pt x="10" y="244"/>
                      <a:pt x="22" y="244"/>
                    </a:cubicBezTo>
                    <a:cubicBezTo>
                      <a:pt x="315" y="152"/>
                      <a:pt x="620" y="90"/>
                      <a:pt x="925" y="61"/>
                    </a:cubicBezTo>
                    <a:cubicBezTo>
                      <a:pt x="938" y="58"/>
                      <a:pt x="941" y="46"/>
                      <a:pt x="938" y="33"/>
                    </a:cubicBezTo>
                    <a:cubicBezTo>
                      <a:pt x="938" y="30"/>
                      <a:pt x="934" y="27"/>
                      <a:pt x="928" y="27"/>
                    </a:cubicBezTo>
                    <a:cubicBezTo>
                      <a:pt x="845" y="10"/>
                      <a:pt x="75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2" name="Google Shape;2302;p47"/>
              <p:cNvSpPr/>
              <p:nvPr/>
            </p:nvSpPr>
            <p:spPr>
              <a:xfrm>
                <a:off x="981895" y="5138367"/>
                <a:ext cx="419306" cy="281207"/>
              </a:xfrm>
              <a:custGeom>
                <a:avLst/>
                <a:gdLst/>
                <a:ahLst/>
                <a:cxnLst/>
                <a:rect l="l" t="t" r="r" b="b"/>
                <a:pathLst>
                  <a:path w="2505" h="1680" extrusionOk="0">
                    <a:moveTo>
                      <a:pt x="1" y="0"/>
                    </a:moveTo>
                    <a:lnTo>
                      <a:pt x="1" y="28"/>
                    </a:lnTo>
                    <a:lnTo>
                      <a:pt x="1" y="63"/>
                    </a:lnTo>
                    <a:cubicBezTo>
                      <a:pt x="13" y="862"/>
                      <a:pt x="45" y="1519"/>
                      <a:pt x="111" y="1563"/>
                    </a:cubicBezTo>
                    <a:cubicBezTo>
                      <a:pt x="177" y="1604"/>
                      <a:pt x="900" y="1642"/>
                      <a:pt x="1778" y="1664"/>
                    </a:cubicBezTo>
                    <a:cubicBezTo>
                      <a:pt x="2014" y="1667"/>
                      <a:pt x="2256" y="1680"/>
                      <a:pt x="2504" y="1680"/>
                    </a:cubicBezTo>
                    <a:cubicBezTo>
                      <a:pt x="1853" y="1242"/>
                      <a:pt x="410" y="28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3" name="Google Shape;2303;p47"/>
              <p:cNvSpPr/>
              <p:nvPr/>
            </p:nvSpPr>
            <p:spPr>
              <a:xfrm>
                <a:off x="695997" y="2408304"/>
                <a:ext cx="901549" cy="2732560"/>
              </a:xfrm>
              <a:custGeom>
                <a:avLst/>
                <a:gdLst/>
                <a:ahLst/>
                <a:cxnLst/>
                <a:rect l="l" t="t" r="r" b="b"/>
                <a:pathLst>
                  <a:path w="5386" h="16325" extrusionOk="0">
                    <a:moveTo>
                      <a:pt x="1" y="1"/>
                    </a:moveTo>
                    <a:cubicBezTo>
                      <a:pt x="1" y="1"/>
                      <a:pt x="281" y="1067"/>
                      <a:pt x="639" y="2448"/>
                    </a:cubicBezTo>
                    <a:cubicBezTo>
                      <a:pt x="878" y="3370"/>
                      <a:pt x="1155" y="4426"/>
                      <a:pt x="1401" y="5395"/>
                    </a:cubicBezTo>
                    <a:cubicBezTo>
                      <a:pt x="1495" y="5750"/>
                      <a:pt x="1583" y="6096"/>
                      <a:pt x="1665" y="6420"/>
                    </a:cubicBezTo>
                    <a:cubicBezTo>
                      <a:pt x="1929" y="7449"/>
                      <a:pt x="2124" y="8235"/>
                      <a:pt x="2155" y="8408"/>
                    </a:cubicBezTo>
                    <a:cubicBezTo>
                      <a:pt x="2184" y="8543"/>
                      <a:pt x="1517" y="16325"/>
                      <a:pt x="1517" y="16325"/>
                    </a:cubicBezTo>
                    <a:lnTo>
                      <a:pt x="4845" y="16325"/>
                    </a:lnTo>
                    <a:cubicBezTo>
                      <a:pt x="4845" y="16325"/>
                      <a:pt x="5386" y="9566"/>
                      <a:pt x="5235" y="8377"/>
                    </a:cubicBezTo>
                    <a:cubicBezTo>
                      <a:pt x="5150" y="7638"/>
                      <a:pt x="4244" y="4602"/>
                      <a:pt x="3568" y="2398"/>
                    </a:cubicBezTo>
                    <a:cubicBezTo>
                      <a:pt x="3156" y="1042"/>
                      <a:pt x="2825" y="1"/>
                      <a:pt x="2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4" name="Google Shape;2304;p47"/>
              <p:cNvSpPr/>
              <p:nvPr/>
            </p:nvSpPr>
            <p:spPr>
              <a:xfrm>
                <a:off x="981393" y="5041283"/>
                <a:ext cx="502999" cy="9708"/>
              </a:xfrm>
              <a:custGeom>
                <a:avLst/>
                <a:gdLst/>
                <a:ahLst/>
                <a:cxnLst/>
                <a:rect l="l" t="t" r="r" b="b"/>
                <a:pathLst>
                  <a:path w="3005" h="58" extrusionOk="0">
                    <a:moveTo>
                      <a:pt x="1126" y="1"/>
                    </a:moveTo>
                    <a:cubicBezTo>
                      <a:pt x="635" y="1"/>
                      <a:pt x="127" y="5"/>
                      <a:pt x="4" y="23"/>
                    </a:cubicBezTo>
                    <a:cubicBezTo>
                      <a:pt x="1" y="23"/>
                      <a:pt x="1" y="27"/>
                      <a:pt x="1" y="27"/>
                    </a:cubicBezTo>
                    <a:cubicBezTo>
                      <a:pt x="1" y="30"/>
                      <a:pt x="4" y="30"/>
                      <a:pt x="4" y="30"/>
                    </a:cubicBezTo>
                    <a:cubicBezTo>
                      <a:pt x="129" y="52"/>
                      <a:pt x="661" y="57"/>
                      <a:pt x="1165" y="57"/>
                    </a:cubicBezTo>
                    <a:cubicBezTo>
                      <a:pt x="1597" y="57"/>
                      <a:pt x="2009" y="53"/>
                      <a:pt x="2124" y="52"/>
                    </a:cubicBezTo>
                    <a:cubicBezTo>
                      <a:pt x="2630" y="45"/>
                      <a:pt x="2479" y="42"/>
                      <a:pt x="2995" y="30"/>
                    </a:cubicBezTo>
                    <a:cubicBezTo>
                      <a:pt x="2998" y="30"/>
                      <a:pt x="3004" y="23"/>
                      <a:pt x="2998" y="20"/>
                    </a:cubicBezTo>
                    <a:lnTo>
                      <a:pt x="2998" y="20"/>
                    </a:lnTo>
                    <a:cubicBezTo>
                      <a:pt x="2998" y="24"/>
                      <a:pt x="2998" y="25"/>
                      <a:pt x="2997" y="25"/>
                    </a:cubicBezTo>
                    <a:cubicBezTo>
                      <a:pt x="2997" y="25"/>
                      <a:pt x="2996" y="25"/>
                      <a:pt x="2995" y="23"/>
                    </a:cubicBezTo>
                    <a:cubicBezTo>
                      <a:pt x="2485" y="11"/>
                      <a:pt x="2633" y="8"/>
                      <a:pt x="2124" y="5"/>
                    </a:cubicBezTo>
                    <a:cubicBezTo>
                      <a:pt x="2005" y="5"/>
                      <a:pt x="1573" y="1"/>
                      <a:pt x="1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5" name="Google Shape;2305;p47"/>
              <p:cNvSpPr/>
              <p:nvPr/>
            </p:nvSpPr>
            <p:spPr>
              <a:xfrm>
                <a:off x="792078" y="2523947"/>
                <a:ext cx="384322" cy="2465079"/>
              </a:xfrm>
              <a:custGeom>
                <a:avLst/>
                <a:gdLst/>
                <a:ahLst/>
                <a:cxnLst/>
                <a:rect l="l" t="t" r="r" b="b"/>
                <a:pathLst>
                  <a:path w="2296" h="14727" extrusionOk="0">
                    <a:moveTo>
                      <a:pt x="10" y="1"/>
                    </a:moveTo>
                    <a:cubicBezTo>
                      <a:pt x="1" y="1"/>
                      <a:pt x="2" y="52"/>
                      <a:pt x="25" y="129"/>
                    </a:cubicBezTo>
                    <a:cubicBezTo>
                      <a:pt x="97" y="377"/>
                      <a:pt x="166" y="629"/>
                      <a:pt x="238" y="877"/>
                    </a:cubicBezTo>
                    <a:cubicBezTo>
                      <a:pt x="383" y="1368"/>
                      <a:pt x="525" y="1859"/>
                      <a:pt x="669" y="2353"/>
                    </a:cubicBezTo>
                    <a:cubicBezTo>
                      <a:pt x="962" y="3328"/>
                      <a:pt x="1251" y="4306"/>
                      <a:pt x="1547" y="5281"/>
                    </a:cubicBezTo>
                    <a:lnTo>
                      <a:pt x="1987" y="6746"/>
                    </a:lnTo>
                    <a:cubicBezTo>
                      <a:pt x="2063" y="6979"/>
                      <a:pt x="2122" y="7215"/>
                      <a:pt x="2170" y="7454"/>
                    </a:cubicBezTo>
                    <a:cubicBezTo>
                      <a:pt x="2207" y="7706"/>
                      <a:pt x="2220" y="7961"/>
                      <a:pt x="2201" y="8212"/>
                    </a:cubicBezTo>
                    <a:cubicBezTo>
                      <a:pt x="2170" y="8725"/>
                      <a:pt x="2110" y="9231"/>
                      <a:pt x="2063" y="9738"/>
                    </a:cubicBezTo>
                    <a:cubicBezTo>
                      <a:pt x="2015" y="10244"/>
                      <a:pt x="1971" y="10757"/>
                      <a:pt x="1921" y="11266"/>
                    </a:cubicBezTo>
                    <a:cubicBezTo>
                      <a:pt x="1827" y="12285"/>
                      <a:pt x="1736" y="13301"/>
                      <a:pt x="1641" y="14311"/>
                    </a:cubicBezTo>
                    <a:cubicBezTo>
                      <a:pt x="1629" y="14440"/>
                      <a:pt x="1619" y="14565"/>
                      <a:pt x="1610" y="14694"/>
                    </a:cubicBezTo>
                    <a:cubicBezTo>
                      <a:pt x="1610" y="14716"/>
                      <a:pt x="1625" y="14726"/>
                      <a:pt x="1641" y="14726"/>
                    </a:cubicBezTo>
                    <a:cubicBezTo>
                      <a:pt x="1657" y="14726"/>
                      <a:pt x="1674" y="14715"/>
                      <a:pt x="1676" y="14694"/>
                    </a:cubicBezTo>
                    <a:cubicBezTo>
                      <a:pt x="1786" y="13694"/>
                      <a:pt x="1871" y="12688"/>
                      <a:pt x="1965" y="11681"/>
                    </a:cubicBezTo>
                    <a:lnTo>
                      <a:pt x="2242" y="8681"/>
                    </a:lnTo>
                    <a:cubicBezTo>
                      <a:pt x="2267" y="8429"/>
                      <a:pt x="2295" y="8178"/>
                      <a:pt x="2295" y="7926"/>
                    </a:cubicBezTo>
                    <a:cubicBezTo>
                      <a:pt x="2289" y="7693"/>
                      <a:pt x="2264" y="7464"/>
                      <a:pt x="2210" y="7234"/>
                    </a:cubicBezTo>
                    <a:cubicBezTo>
                      <a:pt x="2100" y="6750"/>
                      <a:pt x="1943" y="6278"/>
                      <a:pt x="1795" y="5806"/>
                    </a:cubicBezTo>
                    <a:cubicBezTo>
                      <a:pt x="1503" y="4844"/>
                      <a:pt x="1213" y="3884"/>
                      <a:pt x="921" y="2925"/>
                    </a:cubicBezTo>
                    <a:cubicBezTo>
                      <a:pt x="776" y="2447"/>
                      <a:pt x="632" y="1966"/>
                      <a:pt x="481" y="1488"/>
                    </a:cubicBezTo>
                    <a:cubicBezTo>
                      <a:pt x="408" y="1245"/>
                      <a:pt x="333" y="1006"/>
                      <a:pt x="257" y="758"/>
                    </a:cubicBezTo>
                    <a:cubicBezTo>
                      <a:pt x="182" y="522"/>
                      <a:pt x="100" y="286"/>
                      <a:pt x="34" y="50"/>
                    </a:cubicBezTo>
                    <a:cubicBezTo>
                      <a:pt x="24" y="16"/>
                      <a:pt x="16"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6" name="Google Shape;2306;p47"/>
              <p:cNvSpPr/>
              <p:nvPr/>
            </p:nvSpPr>
            <p:spPr>
              <a:xfrm>
                <a:off x="695997" y="2403260"/>
                <a:ext cx="419808" cy="1076286"/>
              </a:xfrm>
              <a:custGeom>
                <a:avLst/>
                <a:gdLst/>
                <a:ahLst/>
                <a:cxnLst/>
                <a:rect l="l" t="t" r="r" b="b"/>
                <a:pathLst>
                  <a:path w="2508" h="6430" extrusionOk="0">
                    <a:moveTo>
                      <a:pt x="1" y="1"/>
                    </a:moveTo>
                    <a:cubicBezTo>
                      <a:pt x="1" y="1"/>
                      <a:pt x="1029" y="3929"/>
                      <a:pt x="1665" y="6430"/>
                    </a:cubicBezTo>
                    <a:cubicBezTo>
                      <a:pt x="1935" y="4366"/>
                      <a:pt x="2310" y="1520"/>
                      <a:pt x="25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7" name="Google Shape;2307;p47"/>
              <p:cNvSpPr/>
              <p:nvPr/>
            </p:nvSpPr>
            <p:spPr>
              <a:xfrm>
                <a:off x="365909" y="4654451"/>
                <a:ext cx="897364" cy="779847"/>
              </a:xfrm>
              <a:custGeom>
                <a:avLst/>
                <a:gdLst/>
                <a:ahLst/>
                <a:cxnLst/>
                <a:rect l="l" t="t" r="r" b="b"/>
                <a:pathLst>
                  <a:path w="5361" h="4659" extrusionOk="0">
                    <a:moveTo>
                      <a:pt x="124" y="1"/>
                    </a:moveTo>
                    <a:cubicBezTo>
                      <a:pt x="124" y="1"/>
                      <a:pt x="36" y="1180"/>
                      <a:pt x="92" y="2360"/>
                    </a:cubicBezTo>
                    <a:lnTo>
                      <a:pt x="92" y="2432"/>
                    </a:lnTo>
                    <a:cubicBezTo>
                      <a:pt x="48" y="2608"/>
                      <a:pt x="1" y="2951"/>
                      <a:pt x="1" y="2951"/>
                    </a:cubicBezTo>
                    <a:lnTo>
                      <a:pt x="1" y="2960"/>
                    </a:lnTo>
                    <a:cubicBezTo>
                      <a:pt x="17" y="3797"/>
                      <a:pt x="51" y="4486"/>
                      <a:pt x="117" y="4527"/>
                    </a:cubicBezTo>
                    <a:cubicBezTo>
                      <a:pt x="246" y="4611"/>
                      <a:pt x="2656" y="4658"/>
                      <a:pt x="4110" y="4658"/>
                    </a:cubicBezTo>
                    <a:cubicBezTo>
                      <a:pt x="4709" y="4658"/>
                      <a:pt x="5146" y="4650"/>
                      <a:pt x="5194" y="4634"/>
                    </a:cubicBezTo>
                    <a:cubicBezTo>
                      <a:pt x="5360" y="4580"/>
                      <a:pt x="5219" y="4096"/>
                      <a:pt x="5036" y="3945"/>
                    </a:cubicBezTo>
                    <a:cubicBezTo>
                      <a:pt x="4854" y="3797"/>
                      <a:pt x="3052" y="2970"/>
                      <a:pt x="3052" y="2970"/>
                    </a:cubicBezTo>
                    <a:lnTo>
                      <a:pt x="3052" y="2938"/>
                    </a:lnTo>
                    <a:lnTo>
                      <a:pt x="2961" y="2448"/>
                    </a:lnTo>
                    <a:lnTo>
                      <a:pt x="2961" y="2353"/>
                    </a:lnTo>
                    <a:lnTo>
                      <a:pt x="3149"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8" name="Google Shape;2308;p47"/>
              <p:cNvSpPr/>
              <p:nvPr/>
            </p:nvSpPr>
            <p:spPr>
              <a:xfrm>
                <a:off x="366578" y="5045635"/>
                <a:ext cx="921468" cy="392518"/>
              </a:xfrm>
              <a:custGeom>
                <a:avLst/>
                <a:gdLst/>
                <a:ahLst/>
                <a:cxnLst/>
                <a:rect l="l" t="t" r="r" b="b"/>
                <a:pathLst>
                  <a:path w="5505" h="2345" extrusionOk="0">
                    <a:moveTo>
                      <a:pt x="91" y="1"/>
                    </a:moveTo>
                    <a:lnTo>
                      <a:pt x="91" y="98"/>
                    </a:lnTo>
                    <a:cubicBezTo>
                      <a:pt x="49" y="270"/>
                      <a:pt x="4" y="588"/>
                      <a:pt x="0" y="615"/>
                    </a:cubicBezTo>
                    <a:lnTo>
                      <a:pt x="0" y="615"/>
                    </a:lnTo>
                    <a:cubicBezTo>
                      <a:pt x="0" y="611"/>
                      <a:pt x="0" y="606"/>
                      <a:pt x="0" y="601"/>
                    </a:cubicBezTo>
                    <a:lnTo>
                      <a:pt x="0" y="617"/>
                    </a:lnTo>
                    <a:cubicBezTo>
                      <a:pt x="0" y="617"/>
                      <a:pt x="0" y="616"/>
                      <a:pt x="0" y="615"/>
                    </a:cubicBezTo>
                    <a:lnTo>
                      <a:pt x="0" y="615"/>
                    </a:lnTo>
                    <a:cubicBezTo>
                      <a:pt x="16" y="1468"/>
                      <a:pt x="51" y="2171"/>
                      <a:pt x="123" y="2215"/>
                    </a:cubicBezTo>
                    <a:cubicBezTo>
                      <a:pt x="251" y="2298"/>
                      <a:pt x="2777" y="2344"/>
                      <a:pt x="4266" y="2344"/>
                    </a:cubicBezTo>
                    <a:cubicBezTo>
                      <a:pt x="4859" y="2344"/>
                      <a:pt x="5287" y="2337"/>
                      <a:pt x="5334" y="2322"/>
                    </a:cubicBezTo>
                    <a:cubicBezTo>
                      <a:pt x="5504" y="2262"/>
                      <a:pt x="5369" y="1778"/>
                      <a:pt x="5183" y="1623"/>
                    </a:cubicBezTo>
                    <a:cubicBezTo>
                      <a:pt x="4995" y="1469"/>
                      <a:pt x="3142" y="623"/>
                      <a:pt x="3142" y="623"/>
                    </a:cubicBezTo>
                    <a:lnTo>
                      <a:pt x="3142" y="614"/>
                    </a:lnTo>
                    <a:lnTo>
                      <a:pt x="3051" y="123"/>
                    </a:lnTo>
                    <a:lnTo>
                      <a:pt x="3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09" name="Google Shape;2309;p47"/>
              <p:cNvSpPr/>
              <p:nvPr/>
            </p:nvSpPr>
            <p:spPr>
              <a:xfrm>
                <a:off x="381308" y="5150419"/>
                <a:ext cx="869913" cy="283048"/>
              </a:xfrm>
              <a:custGeom>
                <a:avLst/>
                <a:gdLst/>
                <a:ahLst/>
                <a:cxnLst/>
                <a:rect l="l" t="t" r="r" b="b"/>
                <a:pathLst>
                  <a:path w="5197" h="1691" extrusionOk="0">
                    <a:moveTo>
                      <a:pt x="2960" y="0"/>
                    </a:moveTo>
                    <a:lnTo>
                      <a:pt x="0" y="7"/>
                    </a:lnTo>
                    <a:cubicBezTo>
                      <a:pt x="19" y="834"/>
                      <a:pt x="50" y="1523"/>
                      <a:pt x="116" y="1564"/>
                    </a:cubicBezTo>
                    <a:cubicBezTo>
                      <a:pt x="240" y="1644"/>
                      <a:pt x="2614" y="1690"/>
                      <a:pt x="4021" y="1690"/>
                    </a:cubicBezTo>
                    <a:cubicBezTo>
                      <a:pt x="4585" y="1690"/>
                      <a:pt x="4993" y="1683"/>
                      <a:pt x="5039" y="1667"/>
                    </a:cubicBezTo>
                    <a:cubicBezTo>
                      <a:pt x="5196" y="1611"/>
                      <a:pt x="5064" y="1152"/>
                      <a:pt x="4885" y="1007"/>
                    </a:cubicBezTo>
                    <a:cubicBezTo>
                      <a:pt x="4709" y="856"/>
                      <a:pt x="2960" y="51"/>
                      <a:pt x="2960" y="51"/>
                    </a:cubicBezTo>
                    <a:lnTo>
                      <a:pt x="2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0" name="Google Shape;2310;p47"/>
              <p:cNvSpPr/>
              <p:nvPr/>
            </p:nvSpPr>
            <p:spPr>
              <a:xfrm>
                <a:off x="429683" y="5390620"/>
                <a:ext cx="791408" cy="10378"/>
              </a:xfrm>
              <a:custGeom>
                <a:avLst/>
                <a:gdLst/>
                <a:ahLst/>
                <a:cxnLst/>
                <a:rect l="l" t="t" r="r" b="b"/>
                <a:pathLst>
                  <a:path w="4728" h="62" extrusionOk="0">
                    <a:moveTo>
                      <a:pt x="1290" y="0"/>
                    </a:moveTo>
                    <a:cubicBezTo>
                      <a:pt x="728" y="0"/>
                      <a:pt x="252" y="5"/>
                      <a:pt x="10" y="15"/>
                    </a:cubicBezTo>
                    <a:cubicBezTo>
                      <a:pt x="0" y="15"/>
                      <a:pt x="0" y="19"/>
                      <a:pt x="10" y="19"/>
                    </a:cubicBezTo>
                    <a:cubicBezTo>
                      <a:pt x="515" y="47"/>
                      <a:pt x="2045" y="61"/>
                      <a:pt x="3258" y="61"/>
                    </a:cubicBezTo>
                    <a:cubicBezTo>
                      <a:pt x="3894" y="61"/>
                      <a:pt x="4444" y="58"/>
                      <a:pt x="4712" y="50"/>
                    </a:cubicBezTo>
                    <a:cubicBezTo>
                      <a:pt x="4728" y="50"/>
                      <a:pt x="4728" y="41"/>
                      <a:pt x="4712" y="41"/>
                    </a:cubicBezTo>
                    <a:cubicBezTo>
                      <a:pt x="4174" y="21"/>
                      <a:pt x="2523"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1" name="Google Shape;2311;p47"/>
              <p:cNvSpPr/>
              <p:nvPr/>
            </p:nvSpPr>
            <p:spPr>
              <a:xfrm>
                <a:off x="775004" y="5145732"/>
                <a:ext cx="158181" cy="40675"/>
              </a:xfrm>
              <a:custGeom>
                <a:avLst/>
                <a:gdLst/>
                <a:ahLst/>
                <a:cxnLst/>
                <a:rect l="l" t="t" r="r" b="b"/>
                <a:pathLst>
                  <a:path w="945" h="243" extrusionOk="0">
                    <a:moveTo>
                      <a:pt x="671" y="0"/>
                    </a:moveTo>
                    <a:cubicBezTo>
                      <a:pt x="432" y="0"/>
                      <a:pt x="185" y="65"/>
                      <a:pt x="10" y="223"/>
                    </a:cubicBezTo>
                    <a:cubicBezTo>
                      <a:pt x="1" y="233"/>
                      <a:pt x="10" y="242"/>
                      <a:pt x="23" y="242"/>
                    </a:cubicBezTo>
                    <a:cubicBezTo>
                      <a:pt x="315" y="154"/>
                      <a:pt x="620" y="91"/>
                      <a:pt x="925" y="63"/>
                    </a:cubicBezTo>
                    <a:cubicBezTo>
                      <a:pt x="938" y="60"/>
                      <a:pt x="944" y="50"/>
                      <a:pt x="941" y="41"/>
                    </a:cubicBezTo>
                    <a:cubicBezTo>
                      <a:pt x="944" y="32"/>
                      <a:pt x="938" y="28"/>
                      <a:pt x="929" y="25"/>
                    </a:cubicBezTo>
                    <a:cubicBezTo>
                      <a:pt x="846" y="9"/>
                      <a:pt x="759"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2" name="Google Shape;2312;p47"/>
              <p:cNvSpPr/>
              <p:nvPr/>
            </p:nvSpPr>
            <p:spPr>
              <a:xfrm>
                <a:off x="811829" y="5167995"/>
                <a:ext cx="159688" cy="41009"/>
              </a:xfrm>
              <a:custGeom>
                <a:avLst/>
                <a:gdLst/>
                <a:ahLst/>
                <a:cxnLst/>
                <a:rect l="l" t="t" r="r" b="b"/>
                <a:pathLst>
                  <a:path w="954" h="245" extrusionOk="0">
                    <a:moveTo>
                      <a:pt x="680" y="0"/>
                    </a:moveTo>
                    <a:cubicBezTo>
                      <a:pt x="437" y="0"/>
                      <a:pt x="187" y="66"/>
                      <a:pt x="13" y="226"/>
                    </a:cubicBezTo>
                    <a:cubicBezTo>
                      <a:pt x="1" y="232"/>
                      <a:pt x="13" y="245"/>
                      <a:pt x="26" y="245"/>
                    </a:cubicBezTo>
                    <a:cubicBezTo>
                      <a:pt x="322" y="153"/>
                      <a:pt x="624" y="90"/>
                      <a:pt x="929" y="65"/>
                    </a:cubicBezTo>
                    <a:cubicBezTo>
                      <a:pt x="941" y="65"/>
                      <a:pt x="951" y="56"/>
                      <a:pt x="951" y="43"/>
                    </a:cubicBezTo>
                    <a:cubicBezTo>
                      <a:pt x="954" y="37"/>
                      <a:pt x="944" y="24"/>
                      <a:pt x="935" y="24"/>
                    </a:cubicBezTo>
                    <a:cubicBezTo>
                      <a:pt x="854" y="9"/>
                      <a:pt x="767"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3" name="Google Shape;2313;p47"/>
              <p:cNvSpPr/>
              <p:nvPr/>
            </p:nvSpPr>
            <p:spPr>
              <a:xfrm>
                <a:off x="849826" y="5191094"/>
                <a:ext cx="158014" cy="41009"/>
              </a:xfrm>
              <a:custGeom>
                <a:avLst/>
                <a:gdLst/>
                <a:ahLst/>
                <a:cxnLst/>
                <a:rect l="l" t="t" r="r" b="b"/>
                <a:pathLst>
                  <a:path w="944" h="245" extrusionOk="0">
                    <a:moveTo>
                      <a:pt x="673" y="0"/>
                    </a:moveTo>
                    <a:cubicBezTo>
                      <a:pt x="430" y="0"/>
                      <a:pt x="180" y="66"/>
                      <a:pt x="7" y="226"/>
                    </a:cubicBezTo>
                    <a:cubicBezTo>
                      <a:pt x="0" y="232"/>
                      <a:pt x="7" y="245"/>
                      <a:pt x="19" y="245"/>
                    </a:cubicBezTo>
                    <a:cubicBezTo>
                      <a:pt x="315" y="154"/>
                      <a:pt x="617" y="91"/>
                      <a:pt x="922" y="63"/>
                    </a:cubicBezTo>
                    <a:cubicBezTo>
                      <a:pt x="935" y="63"/>
                      <a:pt x="944" y="56"/>
                      <a:pt x="944" y="44"/>
                    </a:cubicBezTo>
                    <a:cubicBezTo>
                      <a:pt x="944" y="31"/>
                      <a:pt x="938" y="25"/>
                      <a:pt x="928" y="25"/>
                    </a:cubicBezTo>
                    <a:cubicBezTo>
                      <a:pt x="847" y="9"/>
                      <a:pt x="760"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4" name="Google Shape;2314;p47"/>
              <p:cNvSpPr/>
              <p:nvPr/>
            </p:nvSpPr>
            <p:spPr>
              <a:xfrm>
                <a:off x="336951" y="2403260"/>
                <a:ext cx="817353" cy="2750972"/>
              </a:xfrm>
              <a:custGeom>
                <a:avLst/>
                <a:gdLst/>
                <a:ahLst/>
                <a:cxnLst/>
                <a:rect l="l" t="t" r="r" b="b"/>
                <a:pathLst>
                  <a:path w="4883" h="16435" extrusionOk="0">
                    <a:moveTo>
                      <a:pt x="4882" y="1"/>
                    </a:moveTo>
                    <a:lnTo>
                      <a:pt x="1033" y="7"/>
                    </a:lnTo>
                    <a:cubicBezTo>
                      <a:pt x="1033" y="7"/>
                      <a:pt x="967" y="1086"/>
                      <a:pt x="888" y="2495"/>
                    </a:cubicBezTo>
                    <a:cubicBezTo>
                      <a:pt x="759" y="4775"/>
                      <a:pt x="589" y="7905"/>
                      <a:pt x="599" y="8612"/>
                    </a:cubicBezTo>
                    <a:cubicBezTo>
                      <a:pt x="602" y="9053"/>
                      <a:pt x="1" y="16434"/>
                      <a:pt x="1" y="16434"/>
                    </a:cubicBezTo>
                    <a:lnTo>
                      <a:pt x="3335" y="16419"/>
                    </a:lnTo>
                    <a:cubicBezTo>
                      <a:pt x="3335" y="16419"/>
                      <a:pt x="3511" y="9811"/>
                      <a:pt x="3483" y="8609"/>
                    </a:cubicBezTo>
                    <a:cubicBezTo>
                      <a:pt x="3473" y="8285"/>
                      <a:pt x="3511" y="6772"/>
                      <a:pt x="3546" y="5410"/>
                    </a:cubicBezTo>
                    <a:cubicBezTo>
                      <a:pt x="3577" y="4196"/>
                      <a:pt x="3608" y="3108"/>
                      <a:pt x="3608" y="3108"/>
                    </a:cubicBezTo>
                    <a:cubicBezTo>
                      <a:pt x="3870" y="2941"/>
                      <a:pt x="4143" y="2800"/>
                      <a:pt x="4426" y="2687"/>
                    </a:cubicBezTo>
                    <a:cubicBezTo>
                      <a:pt x="4458" y="2608"/>
                      <a:pt x="4486" y="2517"/>
                      <a:pt x="4511" y="2429"/>
                    </a:cubicBezTo>
                    <a:cubicBezTo>
                      <a:pt x="4816" y="1353"/>
                      <a:pt x="4882" y="1"/>
                      <a:pt x="48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5" name="Google Shape;2315;p47"/>
              <p:cNvSpPr/>
              <p:nvPr/>
            </p:nvSpPr>
            <p:spPr>
              <a:xfrm>
                <a:off x="374445" y="5047141"/>
                <a:ext cx="504506" cy="10378"/>
              </a:xfrm>
              <a:custGeom>
                <a:avLst/>
                <a:gdLst/>
                <a:ahLst/>
                <a:cxnLst/>
                <a:rect l="l" t="t" r="r" b="b"/>
                <a:pathLst>
                  <a:path w="3014" h="62" extrusionOk="0">
                    <a:moveTo>
                      <a:pt x="1561" y="0"/>
                    </a:moveTo>
                    <a:cubicBezTo>
                      <a:pt x="981" y="0"/>
                      <a:pt x="165" y="4"/>
                      <a:pt x="3" y="32"/>
                    </a:cubicBezTo>
                    <a:cubicBezTo>
                      <a:pt x="0" y="32"/>
                      <a:pt x="0" y="36"/>
                      <a:pt x="0" y="36"/>
                    </a:cubicBezTo>
                    <a:cubicBezTo>
                      <a:pt x="0" y="39"/>
                      <a:pt x="3" y="39"/>
                      <a:pt x="3" y="39"/>
                    </a:cubicBezTo>
                    <a:cubicBezTo>
                      <a:pt x="105" y="57"/>
                      <a:pt x="475" y="62"/>
                      <a:pt x="880" y="62"/>
                    </a:cubicBezTo>
                    <a:cubicBezTo>
                      <a:pt x="1402" y="62"/>
                      <a:pt x="1983" y="53"/>
                      <a:pt x="2123" y="51"/>
                    </a:cubicBezTo>
                    <a:cubicBezTo>
                      <a:pt x="2630" y="42"/>
                      <a:pt x="2482" y="39"/>
                      <a:pt x="2998" y="26"/>
                    </a:cubicBezTo>
                    <a:cubicBezTo>
                      <a:pt x="3004" y="26"/>
                      <a:pt x="3013" y="26"/>
                      <a:pt x="3013" y="20"/>
                    </a:cubicBezTo>
                    <a:cubicBezTo>
                      <a:pt x="3013" y="18"/>
                      <a:pt x="3009" y="13"/>
                      <a:pt x="3004" y="13"/>
                    </a:cubicBezTo>
                    <a:cubicBezTo>
                      <a:pt x="3002" y="13"/>
                      <a:pt x="3000" y="14"/>
                      <a:pt x="2998" y="17"/>
                    </a:cubicBezTo>
                    <a:cubicBezTo>
                      <a:pt x="2485" y="7"/>
                      <a:pt x="2639" y="4"/>
                      <a:pt x="2123" y="1"/>
                    </a:cubicBezTo>
                    <a:cubicBezTo>
                      <a:pt x="2045" y="1"/>
                      <a:pt x="1828" y="0"/>
                      <a:pt x="15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6" name="Google Shape;2316;p47"/>
              <p:cNvSpPr/>
              <p:nvPr/>
            </p:nvSpPr>
            <p:spPr>
              <a:xfrm>
                <a:off x="940885" y="2840476"/>
                <a:ext cx="166048" cy="87877"/>
              </a:xfrm>
              <a:custGeom>
                <a:avLst/>
                <a:gdLst/>
                <a:ahLst/>
                <a:cxnLst/>
                <a:rect l="l" t="t" r="r" b="b"/>
                <a:pathLst>
                  <a:path w="992" h="525" extrusionOk="0">
                    <a:moveTo>
                      <a:pt x="969" y="0"/>
                    </a:moveTo>
                    <a:cubicBezTo>
                      <a:pt x="965" y="0"/>
                      <a:pt x="960" y="2"/>
                      <a:pt x="957" y="6"/>
                    </a:cubicBezTo>
                    <a:cubicBezTo>
                      <a:pt x="626" y="141"/>
                      <a:pt x="309" y="311"/>
                      <a:pt x="7" y="502"/>
                    </a:cubicBezTo>
                    <a:cubicBezTo>
                      <a:pt x="0" y="509"/>
                      <a:pt x="0" y="515"/>
                      <a:pt x="0" y="518"/>
                    </a:cubicBezTo>
                    <a:cubicBezTo>
                      <a:pt x="7" y="524"/>
                      <a:pt x="10" y="524"/>
                      <a:pt x="13" y="524"/>
                    </a:cubicBezTo>
                    <a:cubicBezTo>
                      <a:pt x="337" y="367"/>
                      <a:pt x="661" y="216"/>
                      <a:pt x="976" y="43"/>
                    </a:cubicBezTo>
                    <a:cubicBezTo>
                      <a:pt x="988" y="40"/>
                      <a:pt x="991" y="24"/>
                      <a:pt x="985" y="15"/>
                    </a:cubicBezTo>
                    <a:cubicBezTo>
                      <a:pt x="983" y="5"/>
                      <a:pt x="976" y="0"/>
                      <a:pt x="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7" name="Google Shape;2317;p47"/>
              <p:cNvSpPr/>
              <p:nvPr/>
            </p:nvSpPr>
            <p:spPr>
              <a:xfrm>
                <a:off x="1002986" y="2648315"/>
                <a:ext cx="103445" cy="246056"/>
              </a:xfrm>
              <a:custGeom>
                <a:avLst/>
                <a:gdLst/>
                <a:ahLst/>
                <a:cxnLst/>
                <a:rect l="l" t="t" r="r" b="b"/>
                <a:pathLst>
                  <a:path w="618" h="1470" extrusionOk="0">
                    <a:moveTo>
                      <a:pt x="609" y="1"/>
                    </a:moveTo>
                    <a:cubicBezTo>
                      <a:pt x="607" y="1"/>
                      <a:pt x="605" y="3"/>
                      <a:pt x="605" y="9"/>
                    </a:cubicBezTo>
                    <a:cubicBezTo>
                      <a:pt x="583" y="125"/>
                      <a:pt x="554" y="245"/>
                      <a:pt x="532" y="367"/>
                    </a:cubicBezTo>
                    <a:cubicBezTo>
                      <a:pt x="507" y="487"/>
                      <a:pt x="488" y="591"/>
                      <a:pt x="460" y="697"/>
                    </a:cubicBezTo>
                    <a:cubicBezTo>
                      <a:pt x="438" y="801"/>
                      <a:pt x="381" y="902"/>
                      <a:pt x="306" y="974"/>
                    </a:cubicBezTo>
                    <a:cubicBezTo>
                      <a:pt x="265" y="1015"/>
                      <a:pt x="218" y="1050"/>
                      <a:pt x="170" y="1091"/>
                    </a:cubicBezTo>
                    <a:cubicBezTo>
                      <a:pt x="145" y="1109"/>
                      <a:pt x="117" y="1128"/>
                      <a:pt x="92" y="1147"/>
                    </a:cubicBezTo>
                    <a:cubicBezTo>
                      <a:pt x="92" y="1132"/>
                      <a:pt x="98" y="1116"/>
                      <a:pt x="98" y="1100"/>
                    </a:cubicBezTo>
                    <a:cubicBezTo>
                      <a:pt x="108" y="1056"/>
                      <a:pt x="114" y="1012"/>
                      <a:pt x="123" y="968"/>
                    </a:cubicBezTo>
                    <a:cubicBezTo>
                      <a:pt x="139" y="870"/>
                      <a:pt x="155" y="767"/>
                      <a:pt x="170" y="669"/>
                    </a:cubicBezTo>
                    <a:cubicBezTo>
                      <a:pt x="202" y="471"/>
                      <a:pt x="227" y="270"/>
                      <a:pt x="268" y="78"/>
                    </a:cubicBezTo>
                    <a:cubicBezTo>
                      <a:pt x="268" y="74"/>
                      <a:pt x="264" y="72"/>
                      <a:pt x="261" y="72"/>
                    </a:cubicBezTo>
                    <a:cubicBezTo>
                      <a:pt x="258" y="72"/>
                      <a:pt x="255" y="74"/>
                      <a:pt x="255" y="78"/>
                    </a:cubicBezTo>
                    <a:cubicBezTo>
                      <a:pt x="205" y="270"/>
                      <a:pt x="155" y="465"/>
                      <a:pt x="111" y="657"/>
                    </a:cubicBezTo>
                    <a:cubicBezTo>
                      <a:pt x="92" y="751"/>
                      <a:pt x="16" y="1223"/>
                      <a:pt x="13" y="1254"/>
                    </a:cubicBezTo>
                    <a:cubicBezTo>
                      <a:pt x="7" y="1286"/>
                      <a:pt x="4" y="1327"/>
                      <a:pt x="4" y="1358"/>
                    </a:cubicBezTo>
                    <a:cubicBezTo>
                      <a:pt x="1" y="1393"/>
                      <a:pt x="1" y="1427"/>
                      <a:pt x="4" y="1462"/>
                    </a:cubicBezTo>
                    <a:cubicBezTo>
                      <a:pt x="6" y="1466"/>
                      <a:pt x="10" y="1469"/>
                      <a:pt x="13" y="1469"/>
                    </a:cubicBezTo>
                    <a:cubicBezTo>
                      <a:pt x="14" y="1469"/>
                      <a:pt x="16" y="1469"/>
                      <a:pt x="16" y="1468"/>
                    </a:cubicBezTo>
                    <a:lnTo>
                      <a:pt x="20" y="1462"/>
                    </a:lnTo>
                    <a:cubicBezTo>
                      <a:pt x="35" y="1430"/>
                      <a:pt x="45" y="1396"/>
                      <a:pt x="51" y="1361"/>
                    </a:cubicBezTo>
                    <a:cubicBezTo>
                      <a:pt x="60" y="1330"/>
                      <a:pt x="67" y="1295"/>
                      <a:pt x="76" y="1257"/>
                    </a:cubicBezTo>
                    <a:lnTo>
                      <a:pt x="79" y="1220"/>
                    </a:lnTo>
                    <a:cubicBezTo>
                      <a:pt x="126" y="1191"/>
                      <a:pt x="170" y="1154"/>
                      <a:pt x="211" y="1122"/>
                    </a:cubicBezTo>
                    <a:cubicBezTo>
                      <a:pt x="255" y="1091"/>
                      <a:pt x="303" y="1053"/>
                      <a:pt x="350" y="1018"/>
                    </a:cubicBezTo>
                    <a:cubicBezTo>
                      <a:pt x="432" y="949"/>
                      <a:pt x="491" y="858"/>
                      <a:pt x="520" y="754"/>
                    </a:cubicBezTo>
                    <a:cubicBezTo>
                      <a:pt x="548" y="644"/>
                      <a:pt x="567" y="531"/>
                      <a:pt x="573" y="418"/>
                    </a:cubicBezTo>
                    <a:cubicBezTo>
                      <a:pt x="589" y="282"/>
                      <a:pt x="601" y="150"/>
                      <a:pt x="617" y="15"/>
                    </a:cubicBezTo>
                    <a:cubicBezTo>
                      <a:pt x="617" y="6"/>
                      <a:pt x="6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8" name="Google Shape;2318;p47"/>
              <p:cNvSpPr/>
              <p:nvPr/>
            </p:nvSpPr>
            <p:spPr>
              <a:xfrm>
                <a:off x="898034" y="1550255"/>
                <a:ext cx="853007" cy="520065"/>
              </a:xfrm>
              <a:custGeom>
                <a:avLst/>
                <a:gdLst/>
                <a:ahLst/>
                <a:cxnLst/>
                <a:rect l="l" t="t" r="r" b="b"/>
                <a:pathLst>
                  <a:path w="5096" h="3107" extrusionOk="0">
                    <a:moveTo>
                      <a:pt x="3831" y="1"/>
                    </a:moveTo>
                    <a:cubicBezTo>
                      <a:pt x="3816" y="1"/>
                      <a:pt x="3804" y="6"/>
                      <a:pt x="3795" y="17"/>
                    </a:cubicBezTo>
                    <a:cubicBezTo>
                      <a:pt x="3386" y="543"/>
                      <a:pt x="2823" y="1229"/>
                      <a:pt x="2687" y="1229"/>
                    </a:cubicBezTo>
                    <a:cubicBezTo>
                      <a:pt x="2684" y="1229"/>
                      <a:pt x="2681" y="1229"/>
                      <a:pt x="2678" y="1228"/>
                    </a:cubicBezTo>
                    <a:cubicBezTo>
                      <a:pt x="2049" y="1008"/>
                      <a:pt x="1449" y="712"/>
                      <a:pt x="886" y="357"/>
                    </a:cubicBezTo>
                    <a:cubicBezTo>
                      <a:pt x="655" y="211"/>
                      <a:pt x="448" y="132"/>
                      <a:pt x="304" y="132"/>
                    </a:cubicBezTo>
                    <a:cubicBezTo>
                      <a:pt x="65" y="132"/>
                      <a:pt x="1" y="349"/>
                      <a:pt x="297" y="829"/>
                    </a:cubicBezTo>
                    <a:cubicBezTo>
                      <a:pt x="562" y="1250"/>
                      <a:pt x="2043" y="3106"/>
                      <a:pt x="2876" y="3106"/>
                    </a:cubicBezTo>
                    <a:cubicBezTo>
                      <a:pt x="2944" y="3106"/>
                      <a:pt x="3007" y="3094"/>
                      <a:pt x="3065" y="3068"/>
                    </a:cubicBezTo>
                    <a:cubicBezTo>
                      <a:pt x="3804" y="2735"/>
                      <a:pt x="4540" y="1980"/>
                      <a:pt x="4864" y="1634"/>
                    </a:cubicBezTo>
                    <a:cubicBezTo>
                      <a:pt x="5095" y="1394"/>
                      <a:pt x="4076" y="1"/>
                      <a:pt x="3831"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19" name="Google Shape;2319;p47"/>
              <p:cNvSpPr/>
              <p:nvPr/>
            </p:nvSpPr>
            <p:spPr>
              <a:xfrm>
                <a:off x="882132" y="1567831"/>
                <a:ext cx="479565" cy="340294"/>
              </a:xfrm>
              <a:custGeom>
                <a:avLst/>
                <a:gdLst/>
                <a:ahLst/>
                <a:cxnLst/>
                <a:rect l="l" t="t" r="r" b="b"/>
                <a:pathLst>
                  <a:path w="2865" h="2033" extrusionOk="0">
                    <a:moveTo>
                      <a:pt x="375" y="1"/>
                    </a:moveTo>
                    <a:cubicBezTo>
                      <a:pt x="0" y="1"/>
                      <a:pt x="92" y="327"/>
                      <a:pt x="374" y="774"/>
                    </a:cubicBezTo>
                    <a:cubicBezTo>
                      <a:pt x="707" y="1302"/>
                      <a:pt x="1430" y="2032"/>
                      <a:pt x="1430" y="2032"/>
                    </a:cubicBezTo>
                    <a:lnTo>
                      <a:pt x="2865" y="1060"/>
                    </a:lnTo>
                    <a:cubicBezTo>
                      <a:pt x="2865" y="1060"/>
                      <a:pt x="1185" y="157"/>
                      <a:pt x="616" y="32"/>
                    </a:cubicBezTo>
                    <a:cubicBezTo>
                      <a:pt x="520" y="11"/>
                      <a:pt x="440" y="1"/>
                      <a:pt x="3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0" name="Google Shape;2320;p47"/>
              <p:cNvSpPr/>
              <p:nvPr/>
            </p:nvSpPr>
            <p:spPr>
              <a:xfrm>
                <a:off x="1097728" y="1725175"/>
                <a:ext cx="202874" cy="135414"/>
              </a:xfrm>
              <a:custGeom>
                <a:avLst/>
                <a:gdLst/>
                <a:ahLst/>
                <a:cxnLst/>
                <a:rect l="l" t="t" r="r" b="b"/>
                <a:pathLst>
                  <a:path w="1212" h="809" extrusionOk="0">
                    <a:moveTo>
                      <a:pt x="1199" y="1"/>
                    </a:moveTo>
                    <a:cubicBezTo>
                      <a:pt x="1146" y="26"/>
                      <a:pt x="693" y="321"/>
                      <a:pt x="595" y="388"/>
                    </a:cubicBezTo>
                    <a:cubicBezTo>
                      <a:pt x="495" y="457"/>
                      <a:pt x="98" y="721"/>
                      <a:pt x="4" y="796"/>
                    </a:cubicBezTo>
                    <a:cubicBezTo>
                      <a:pt x="1" y="796"/>
                      <a:pt x="1" y="800"/>
                      <a:pt x="1" y="806"/>
                    </a:cubicBezTo>
                    <a:lnTo>
                      <a:pt x="4" y="809"/>
                    </a:lnTo>
                    <a:cubicBezTo>
                      <a:pt x="111" y="749"/>
                      <a:pt x="517" y="482"/>
                      <a:pt x="614" y="416"/>
                    </a:cubicBezTo>
                    <a:cubicBezTo>
                      <a:pt x="715" y="350"/>
                      <a:pt x="1152" y="48"/>
                      <a:pt x="1199" y="7"/>
                    </a:cubicBezTo>
                    <a:cubicBezTo>
                      <a:pt x="1212" y="4"/>
                      <a:pt x="1209" y="1"/>
                      <a:pt x="1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1" name="Google Shape;2321;p47"/>
              <p:cNvSpPr/>
              <p:nvPr/>
            </p:nvSpPr>
            <p:spPr>
              <a:xfrm>
                <a:off x="887656" y="1570342"/>
                <a:ext cx="326573" cy="337113"/>
              </a:xfrm>
              <a:custGeom>
                <a:avLst/>
                <a:gdLst/>
                <a:ahLst/>
                <a:cxnLst/>
                <a:rect l="l" t="t" r="r" b="b"/>
                <a:pathLst>
                  <a:path w="1951" h="2014" extrusionOk="0">
                    <a:moveTo>
                      <a:pt x="212" y="1"/>
                    </a:moveTo>
                    <a:cubicBezTo>
                      <a:pt x="1" y="76"/>
                      <a:pt x="101" y="375"/>
                      <a:pt x="344" y="759"/>
                    </a:cubicBezTo>
                    <a:cubicBezTo>
                      <a:pt x="674" y="1287"/>
                      <a:pt x="1397" y="2014"/>
                      <a:pt x="1397" y="2014"/>
                    </a:cubicBezTo>
                    <a:lnTo>
                      <a:pt x="1951" y="1640"/>
                    </a:lnTo>
                    <a:lnTo>
                      <a:pt x="212" y="1"/>
                    </a:ln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2" name="Google Shape;2322;p47"/>
              <p:cNvSpPr/>
              <p:nvPr/>
            </p:nvSpPr>
            <p:spPr>
              <a:xfrm>
                <a:off x="1502136" y="1115718"/>
                <a:ext cx="343312" cy="719086"/>
              </a:xfrm>
              <a:custGeom>
                <a:avLst/>
                <a:gdLst/>
                <a:ahLst/>
                <a:cxnLst/>
                <a:rect l="l" t="t" r="r" b="b"/>
                <a:pathLst>
                  <a:path w="2051" h="4296" extrusionOk="0">
                    <a:moveTo>
                      <a:pt x="1259" y="1"/>
                    </a:moveTo>
                    <a:cubicBezTo>
                      <a:pt x="1109" y="1"/>
                      <a:pt x="1060" y="217"/>
                      <a:pt x="1060" y="217"/>
                    </a:cubicBezTo>
                    <a:cubicBezTo>
                      <a:pt x="1060" y="217"/>
                      <a:pt x="1066" y="46"/>
                      <a:pt x="950" y="46"/>
                    </a:cubicBezTo>
                    <a:cubicBezTo>
                      <a:pt x="946" y="46"/>
                      <a:pt x="942" y="46"/>
                      <a:pt x="938" y="47"/>
                    </a:cubicBezTo>
                    <a:cubicBezTo>
                      <a:pt x="848" y="57"/>
                      <a:pt x="789" y="168"/>
                      <a:pt x="749" y="317"/>
                    </a:cubicBezTo>
                    <a:lnTo>
                      <a:pt x="749" y="317"/>
                    </a:lnTo>
                    <a:cubicBezTo>
                      <a:pt x="740" y="313"/>
                      <a:pt x="729" y="311"/>
                      <a:pt x="718" y="311"/>
                    </a:cubicBezTo>
                    <a:cubicBezTo>
                      <a:pt x="717" y="311"/>
                      <a:pt x="716" y="311"/>
                      <a:pt x="714" y="311"/>
                    </a:cubicBezTo>
                    <a:cubicBezTo>
                      <a:pt x="375" y="323"/>
                      <a:pt x="368" y="2251"/>
                      <a:pt x="249" y="2456"/>
                    </a:cubicBezTo>
                    <a:cubicBezTo>
                      <a:pt x="132" y="2660"/>
                      <a:pt x="0" y="2893"/>
                      <a:pt x="0" y="2893"/>
                    </a:cubicBezTo>
                    <a:lnTo>
                      <a:pt x="1139" y="4296"/>
                    </a:lnTo>
                    <a:cubicBezTo>
                      <a:pt x="1312" y="4208"/>
                      <a:pt x="1906" y="3815"/>
                      <a:pt x="1969" y="3635"/>
                    </a:cubicBezTo>
                    <a:cubicBezTo>
                      <a:pt x="2051" y="3409"/>
                      <a:pt x="2042" y="2692"/>
                      <a:pt x="1979" y="2280"/>
                    </a:cubicBezTo>
                    <a:cubicBezTo>
                      <a:pt x="1927" y="1940"/>
                      <a:pt x="1830" y="1835"/>
                      <a:pt x="1718" y="1823"/>
                    </a:cubicBezTo>
                    <a:lnTo>
                      <a:pt x="1718" y="1823"/>
                    </a:lnTo>
                    <a:cubicBezTo>
                      <a:pt x="1747" y="1567"/>
                      <a:pt x="1771" y="1327"/>
                      <a:pt x="1774" y="1214"/>
                    </a:cubicBezTo>
                    <a:cubicBezTo>
                      <a:pt x="1787" y="912"/>
                      <a:pt x="1853" y="207"/>
                      <a:pt x="1595" y="150"/>
                    </a:cubicBezTo>
                    <a:cubicBezTo>
                      <a:pt x="1587" y="149"/>
                      <a:pt x="1579" y="148"/>
                      <a:pt x="1572" y="148"/>
                    </a:cubicBezTo>
                    <a:cubicBezTo>
                      <a:pt x="1465" y="148"/>
                      <a:pt x="1394" y="323"/>
                      <a:pt x="1394" y="323"/>
                    </a:cubicBezTo>
                    <a:cubicBezTo>
                      <a:pt x="1394" y="323"/>
                      <a:pt x="1435" y="28"/>
                      <a:pt x="1284" y="3"/>
                    </a:cubicBezTo>
                    <a:cubicBezTo>
                      <a:pt x="1275" y="1"/>
                      <a:pt x="1267" y="1"/>
                      <a:pt x="1259"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3" name="Google Shape;2323;p47"/>
              <p:cNvSpPr/>
              <p:nvPr/>
            </p:nvSpPr>
            <p:spPr>
              <a:xfrm>
                <a:off x="1744848" y="1419693"/>
                <a:ext cx="45362" cy="157677"/>
              </a:xfrm>
              <a:custGeom>
                <a:avLst/>
                <a:gdLst/>
                <a:ahLst/>
                <a:cxnLst/>
                <a:rect l="l" t="t" r="r" b="b"/>
                <a:pathLst>
                  <a:path w="271" h="942" extrusionOk="0">
                    <a:moveTo>
                      <a:pt x="239" y="0"/>
                    </a:moveTo>
                    <a:cubicBezTo>
                      <a:pt x="203" y="0"/>
                      <a:pt x="169" y="16"/>
                      <a:pt x="145" y="45"/>
                    </a:cubicBezTo>
                    <a:cubicBezTo>
                      <a:pt x="113" y="77"/>
                      <a:pt x="88" y="118"/>
                      <a:pt x="73" y="162"/>
                    </a:cubicBezTo>
                    <a:cubicBezTo>
                      <a:pt x="41" y="244"/>
                      <a:pt x="22" y="329"/>
                      <a:pt x="16" y="420"/>
                    </a:cubicBezTo>
                    <a:cubicBezTo>
                      <a:pt x="0" y="593"/>
                      <a:pt x="7" y="772"/>
                      <a:pt x="35" y="942"/>
                    </a:cubicBezTo>
                    <a:cubicBezTo>
                      <a:pt x="54" y="766"/>
                      <a:pt x="57" y="596"/>
                      <a:pt x="73" y="423"/>
                    </a:cubicBezTo>
                    <a:cubicBezTo>
                      <a:pt x="79" y="338"/>
                      <a:pt x="95" y="256"/>
                      <a:pt x="113" y="174"/>
                    </a:cubicBezTo>
                    <a:cubicBezTo>
                      <a:pt x="126" y="130"/>
                      <a:pt x="142" y="96"/>
                      <a:pt x="164" y="58"/>
                    </a:cubicBezTo>
                    <a:cubicBezTo>
                      <a:pt x="189" y="23"/>
                      <a:pt x="227" y="5"/>
                      <a:pt x="271" y="5"/>
                    </a:cubicBezTo>
                    <a:cubicBezTo>
                      <a:pt x="260" y="2"/>
                      <a:pt x="24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4" name="Google Shape;2324;p47"/>
              <p:cNvSpPr/>
              <p:nvPr/>
            </p:nvSpPr>
            <p:spPr>
              <a:xfrm>
                <a:off x="1700658" y="1168780"/>
                <a:ext cx="35319" cy="248065"/>
              </a:xfrm>
              <a:custGeom>
                <a:avLst/>
                <a:gdLst/>
                <a:ahLst/>
                <a:cxnLst/>
                <a:rect l="l" t="t" r="r" b="b"/>
                <a:pathLst>
                  <a:path w="211" h="1482" extrusionOk="0">
                    <a:moveTo>
                      <a:pt x="211" y="0"/>
                    </a:moveTo>
                    <a:cubicBezTo>
                      <a:pt x="176" y="123"/>
                      <a:pt x="148" y="245"/>
                      <a:pt x="126" y="371"/>
                    </a:cubicBezTo>
                    <a:cubicBezTo>
                      <a:pt x="98" y="491"/>
                      <a:pt x="79" y="617"/>
                      <a:pt x="60" y="739"/>
                    </a:cubicBezTo>
                    <a:cubicBezTo>
                      <a:pt x="44" y="862"/>
                      <a:pt x="22" y="985"/>
                      <a:pt x="16" y="1110"/>
                    </a:cubicBezTo>
                    <a:cubicBezTo>
                      <a:pt x="3" y="1230"/>
                      <a:pt x="0" y="1356"/>
                      <a:pt x="3" y="1482"/>
                    </a:cubicBezTo>
                    <a:cubicBezTo>
                      <a:pt x="19" y="1362"/>
                      <a:pt x="38" y="1236"/>
                      <a:pt x="60" y="1114"/>
                    </a:cubicBezTo>
                    <a:lnTo>
                      <a:pt x="116" y="742"/>
                    </a:lnTo>
                    <a:cubicBezTo>
                      <a:pt x="132" y="623"/>
                      <a:pt x="151" y="500"/>
                      <a:pt x="170" y="374"/>
                    </a:cubicBezTo>
                    <a:cubicBezTo>
                      <a:pt x="186" y="249"/>
                      <a:pt x="201" y="126"/>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5" name="Google Shape;2325;p47"/>
              <p:cNvSpPr/>
              <p:nvPr/>
            </p:nvSpPr>
            <p:spPr>
              <a:xfrm>
                <a:off x="1643244" y="1150367"/>
                <a:ext cx="37495" cy="226472"/>
              </a:xfrm>
              <a:custGeom>
                <a:avLst/>
                <a:gdLst/>
                <a:ahLst/>
                <a:cxnLst/>
                <a:rect l="l" t="t" r="r" b="b"/>
                <a:pathLst>
                  <a:path w="224" h="1353" extrusionOk="0">
                    <a:moveTo>
                      <a:pt x="224" y="0"/>
                    </a:moveTo>
                    <a:cubicBezTo>
                      <a:pt x="180" y="107"/>
                      <a:pt x="145" y="217"/>
                      <a:pt x="113" y="327"/>
                    </a:cubicBezTo>
                    <a:cubicBezTo>
                      <a:pt x="82" y="437"/>
                      <a:pt x="60" y="550"/>
                      <a:pt x="44" y="667"/>
                    </a:cubicBezTo>
                    <a:cubicBezTo>
                      <a:pt x="22" y="780"/>
                      <a:pt x="13" y="893"/>
                      <a:pt x="10" y="1007"/>
                    </a:cubicBezTo>
                    <a:cubicBezTo>
                      <a:pt x="0" y="1126"/>
                      <a:pt x="3" y="1239"/>
                      <a:pt x="13" y="1353"/>
                    </a:cubicBezTo>
                    <a:cubicBezTo>
                      <a:pt x="25" y="1242"/>
                      <a:pt x="35" y="1126"/>
                      <a:pt x="51" y="1013"/>
                    </a:cubicBezTo>
                    <a:cubicBezTo>
                      <a:pt x="66" y="896"/>
                      <a:pt x="82" y="786"/>
                      <a:pt x="98" y="673"/>
                    </a:cubicBezTo>
                    <a:cubicBezTo>
                      <a:pt x="120" y="560"/>
                      <a:pt x="139" y="450"/>
                      <a:pt x="157" y="337"/>
                    </a:cubicBezTo>
                    <a:cubicBezTo>
                      <a:pt x="176" y="223"/>
                      <a:pt x="205" y="113"/>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6" name="Google Shape;2326;p47"/>
              <p:cNvSpPr/>
              <p:nvPr/>
            </p:nvSpPr>
            <p:spPr>
              <a:xfrm>
                <a:off x="1592191" y="1173467"/>
                <a:ext cx="34817" cy="181780"/>
              </a:xfrm>
              <a:custGeom>
                <a:avLst/>
                <a:gdLst/>
                <a:ahLst/>
                <a:cxnLst/>
                <a:rect l="l" t="t" r="r" b="b"/>
                <a:pathLst>
                  <a:path w="208" h="1086" extrusionOk="0">
                    <a:moveTo>
                      <a:pt x="208" y="0"/>
                    </a:moveTo>
                    <a:lnTo>
                      <a:pt x="208" y="0"/>
                    </a:lnTo>
                    <a:cubicBezTo>
                      <a:pt x="129" y="170"/>
                      <a:pt x="72" y="346"/>
                      <a:pt x="41" y="532"/>
                    </a:cubicBezTo>
                    <a:cubicBezTo>
                      <a:pt x="6" y="718"/>
                      <a:pt x="0" y="900"/>
                      <a:pt x="10" y="1086"/>
                    </a:cubicBezTo>
                    <a:cubicBezTo>
                      <a:pt x="38" y="900"/>
                      <a:pt x="69" y="721"/>
                      <a:pt x="101" y="538"/>
                    </a:cubicBezTo>
                    <a:cubicBezTo>
                      <a:pt x="132" y="359"/>
                      <a:pt x="173" y="183"/>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7" name="Google Shape;2327;p47"/>
              <p:cNvSpPr/>
              <p:nvPr/>
            </p:nvSpPr>
            <p:spPr>
              <a:xfrm>
                <a:off x="455963" y="1546573"/>
                <a:ext cx="797267" cy="985228"/>
              </a:xfrm>
              <a:custGeom>
                <a:avLst/>
                <a:gdLst/>
                <a:ahLst/>
                <a:cxnLst/>
                <a:rect l="l" t="t" r="r" b="b"/>
                <a:pathLst>
                  <a:path w="4763" h="5886" extrusionOk="0">
                    <a:moveTo>
                      <a:pt x="2681" y="1"/>
                    </a:moveTo>
                    <a:cubicBezTo>
                      <a:pt x="2500" y="1"/>
                      <a:pt x="2311" y="44"/>
                      <a:pt x="2165" y="165"/>
                    </a:cubicBezTo>
                    <a:cubicBezTo>
                      <a:pt x="1381" y="803"/>
                      <a:pt x="696" y="2996"/>
                      <a:pt x="539" y="3656"/>
                    </a:cubicBezTo>
                    <a:cubicBezTo>
                      <a:pt x="281" y="4748"/>
                      <a:pt x="1" y="5823"/>
                      <a:pt x="42" y="5867"/>
                    </a:cubicBezTo>
                    <a:cubicBezTo>
                      <a:pt x="47" y="5873"/>
                      <a:pt x="1741" y="5886"/>
                      <a:pt x="3085" y="5886"/>
                    </a:cubicBezTo>
                    <a:cubicBezTo>
                      <a:pt x="3961" y="5886"/>
                      <a:pt x="4688" y="5880"/>
                      <a:pt x="4703" y="5864"/>
                    </a:cubicBezTo>
                    <a:cubicBezTo>
                      <a:pt x="4763" y="5795"/>
                      <a:pt x="3740" y="794"/>
                      <a:pt x="3269" y="178"/>
                    </a:cubicBezTo>
                    <a:cubicBezTo>
                      <a:pt x="3206" y="98"/>
                      <a:pt x="2953" y="1"/>
                      <a:pt x="26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8" name="Google Shape;2328;p47"/>
              <p:cNvSpPr/>
              <p:nvPr/>
            </p:nvSpPr>
            <p:spPr>
              <a:xfrm>
                <a:off x="808147" y="1562474"/>
                <a:ext cx="199693" cy="16571"/>
              </a:xfrm>
              <a:custGeom>
                <a:avLst/>
                <a:gdLst/>
                <a:ahLst/>
                <a:cxnLst/>
                <a:rect l="l" t="t" r="r" b="b"/>
                <a:pathLst>
                  <a:path w="1193" h="99" extrusionOk="0">
                    <a:moveTo>
                      <a:pt x="95" y="1"/>
                    </a:moveTo>
                    <a:cubicBezTo>
                      <a:pt x="83" y="48"/>
                      <a:pt x="70" y="61"/>
                      <a:pt x="61" y="67"/>
                    </a:cubicBezTo>
                    <a:lnTo>
                      <a:pt x="1" y="92"/>
                    </a:lnTo>
                    <a:lnTo>
                      <a:pt x="1172" y="92"/>
                    </a:lnTo>
                    <a:cubicBezTo>
                      <a:pt x="1169" y="88"/>
                      <a:pt x="1167" y="84"/>
                      <a:pt x="1165" y="79"/>
                    </a:cubicBezTo>
                    <a:cubicBezTo>
                      <a:pt x="1152" y="64"/>
                      <a:pt x="1136" y="51"/>
                      <a:pt x="1121" y="1"/>
                    </a:cubicBezTo>
                    <a:close/>
                    <a:moveTo>
                      <a:pt x="1172" y="92"/>
                    </a:moveTo>
                    <a:cubicBezTo>
                      <a:pt x="1175" y="96"/>
                      <a:pt x="1179" y="99"/>
                      <a:pt x="1182" y="99"/>
                    </a:cubicBezTo>
                    <a:cubicBezTo>
                      <a:pt x="1186" y="99"/>
                      <a:pt x="1189" y="97"/>
                      <a:pt x="1193" y="9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29" name="Google Shape;2329;p47"/>
              <p:cNvSpPr/>
              <p:nvPr/>
            </p:nvSpPr>
            <p:spPr>
              <a:xfrm>
                <a:off x="773498" y="1607836"/>
                <a:ext cx="252923" cy="15399"/>
              </a:xfrm>
              <a:custGeom>
                <a:avLst/>
                <a:gdLst/>
                <a:ahLst/>
                <a:cxnLst/>
                <a:rect l="l" t="t" r="r" b="b"/>
                <a:pathLst>
                  <a:path w="1511" h="92" extrusionOk="0">
                    <a:moveTo>
                      <a:pt x="66" y="0"/>
                    </a:moveTo>
                    <a:lnTo>
                      <a:pt x="0" y="91"/>
                    </a:lnTo>
                    <a:lnTo>
                      <a:pt x="1510" y="91"/>
                    </a:lnTo>
                    <a:lnTo>
                      <a:pt x="147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0" name="Google Shape;2330;p47"/>
              <p:cNvSpPr/>
              <p:nvPr/>
            </p:nvSpPr>
            <p:spPr>
              <a:xfrm>
                <a:off x="746046" y="1637297"/>
                <a:ext cx="294435" cy="15399"/>
              </a:xfrm>
              <a:custGeom>
                <a:avLst/>
                <a:gdLst/>
                <a:ahLst/>
                <a:cxnLst/>
                <a:rect l="l" t="t" r="r" b="b"/>
                <a:pathLst>
                  <a:path w="1759" h="92" extrusionOk="0">
                    <a:moveTo>
                      <a:pt x="57" y="0"/>
                    </a:moveTo>
                    <a:lnTo>
                      <a:pt x="1" y="92"/>
                    </a:lnTo>
                    <a:lnTo>
                      <a:pt x="1759" y="92"/>
                    </a:lnTo>
                    <a:lnTo>
                      <a:pt x="1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1" name="Google Shape;2331;p47"/>
              <p:cNvSpPr/>
              <p:nvPr/>
            </p:nvSpPr>
            <p:spPr>
              <a:xfrm>
                <a:off x="723449" y="1683161"/>
                <a:ext cx="329753" cy="14897"/>
              </a:xfrm>
              <a:custGeom>
                <a:avLst/>
                <a:gdLst/>
                <a:ahLst/>
                <a:cxnLst/>
                <a:rect l="l" t="t" r="r" b="b"/>
                <a:pathLst>
                  <a:path w="1970" h="89" extrusionOk="0">
                    <a:moveTo>
                      <a:pt x="45" y="0"/>
                    </a:moveTo>
                    <a:cubicBezTo>
                      <a:pt x="32" y="19"/>
                      <a:pt x="13" y="47"/>
                      <a:pt x="1" y="88"/>
                    </a:cubicBezTo>
                    <a:lnTo>
                      <a:pt x="1969" y="88"/>
                    </a:lnTo>
                    <a:cubicBezTo>
                      <a:pt x="1960" y="47"/>
                      <a:pt x="1954" y="19"/>
                      <a:pt x="1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2" name="Google Shape;2332;p47"/>
              <p:cNvSpPr/>
              <p:nvPr/>
            </p:nvSpPr>
            <p:spPr>
              <a:xfrm>
                <a:off x="702860" y="1712621"/>
                <a:ext cx="361892" cy="15065"/>
              </a:xfrm>
              <a:custGeom>
                <a:avLst/>
                <a:gdLst/>
                <a:ahLst/>
                <a:cxnLst/>
                <a:rect l="l" t="t" r="r" b="b"/>
                <a:pathLst>
                  <a:path w="2162" h="90" extrusionOk="0">
                    <a:moveTo>
                      <a:pt x="45" y="0"/>
                    </a:moveTo>
                    <a:cubicBezTo>
                      <a:pt x="29" y="66"/>
                      <a:pt x="13" y="88"/>
                      <a:pt x="1" y="88"/>
                    </a:cubicBezTo>
                    <a:lnTo>
                      <a:pt x="2158" y="88"/>
                    </a:lnTo>
                    <a:cubicBezTo>
                      <a:pt x="2152" y="83"/>
                      <a:pt x="2145" y="54"/>
                      <a:pt x="2140" y="0"/>
                    </a:cubicBezTo>
                    <a:close/>
                    <a:moveTo>
                      <a:pt x="2158" y="88"/>
                    </a:moveTo>
                    <a:lnTo>
                      <a:pt x="2158" y="88"/>
                    </a:lnTo>
                    <a:cubicBezTo>
                      <a:pt x="2159" y="89"/>
                      <a:pt x="2159" y="89"/>
                      <a:pt x="2160" y="89"/>
                    </a:cubicBezTo>
                    <a:cubicBezTo>
                      <a:pt x="2160" y="89"/>
                      <a:pt x="2161" y="89"/>
                      <a:pt x="2162"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3" name="Google Shape;2333;p47"/>
              <p:cNvSpPr/>
              <p:nvPr/>
            </p:nvSpPr>
            <p:spPr>
              <a:xfrm>
                <a:off x="684447" y="1757815"/>
                <a:ext cx="391854" cy="15399"/>
              </a:xfrm>
              <a:custGeom>
                <a:avLst/>
                <a:gdLst/>
                <a:ahLst/>
                <a:cxnLst/>
                <a:rect l="l" t="t" r="r" b="b"/>
                <a:pathLst>
                  <a:path w="2341" h="92" extrusionOk="0">
                    <a:moveTo>
                      <a:pt x="39" y="1"/>
                    </a:moveTo>
                    <a:cubicBezTo>
                      <a:pt x="23" y="20"/>
                      <a:pt x="13" y="48"/>
                      <a:pt x="1" y="92"/>
                    </a:cubicBezTo>
                    <a:lnTo>
                      <a:pt x="2341" y="92"/>
                    </a:lnTo>
                    <a:cubicBezTo>
                      <a:pt x="2331" y="48"/>
                      <a:pt x="2325" y="20"/>
                      <a:pt x="23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4" name="Google Shape;2334;p47"/>
              <p:cNvSpPr/>
              <p:nvPr/>
            </p:nvSpPr>
            <p:spPr>
              <a:xfrm>
                <a:off x="668211" y="1787275"/>
                <a:ext cx="418636" cy="15399"/>
              </a:xfrm>
              <a:custGeom>
                <a:avLst/>
                <a:gdLst/>
                <a:ahLst/>
                <a:cxnLst/>
                <a:rect l="l" t="t" r="r" b="b"/>
                <a:pathLst>
                  <a:path w="2501" h="92" extrusionOk="0">
                    <a:moveTo>
                      <a:pt x="35" y="1"/>
                    </a:moveTo>
                    <a:cubicBezTo>
                      <a:pt x="22" y="70"/>
                      <a:pt x="10" y="92"/>
                      <a:pt x="0" y="92"/>
                    </a:cubicBezTo>
                    <a:lnTo>
                      <a:pt x="2501" y="92"/>
                    </a:lnTo>
                    <a:cubicBezTo>
                      <a:pt x="2491" y="92"/>
                      <a:pt x="2485" y="70"/>
                      <a:pt x="2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5" name="Google Shape;2335;p47"/>
              <p:cNvSpPr/>
              <p:nvPr/>
            </p:nvSpPr>
            <p:spPr>
              <a:xfrm>
                <a:off x="650803" y="1833140"/>
                <a:ext cx="446590" cy="14897"/>
              </a:xfrm>
              <a:custGeom>
                <a:avLst/>
                <a:gdLst/>
                <a:ahLst/>
                <a:cxnLst/>
                <a:rect l="l" t="t" r="r" b="b"/>
                <a:pathLst>
                  <a:path w="2668" h="89" extrusionOk="0">
                    <a:moveTo>
                      <a:pt x="35" y="0"/>
                    </a:moveTo>
                    <a:cubicBezTo>
                      <a:pt x="26" y="19"/>
                      <a:pt x="13" y="48"/>
                      <a:pt x="0" y="88"/>
                    </a:cubicBezTo>
                    <a:lnTo>
                      <a:pt x="2668" y="88"/>
                    </a:lnTo>
                    <a:lnTo>
                      <a:pt x="26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6" name="Google Shape;2336;p47"/>
              <p:cNvSpPr/>
              <p:nvPr/>
            </p:nvSpPr>
            <p:spPr>
              <a:xfrm>
                <a:off x="635570" y="1863102"/>
                <a:ext cx="471363" cy="15399"/>
              </a:xfrm>
              <a:custGeom>
                <a:avLst/>
                <a:gdLst/>
                <a:ahLst/>
                <a:cxnLst/>
                <a:rect l="l" t="t" r="r" b="b"/>
                <a:pathLst>
                  <a:path w="2816" h="92" extrusionOk="0">
                    <a:moveTo>
                      <a:pt x="32" y="1"/>
                    </a:moveTo>
                    <a:cubicBezTo>
                      <a:pt x="19" y="64"/>
                      <a:pt x="13" y="92"/>
                      <a:pt x="0" y="92"/>
                    </a:cubicBezTo>
                    <a:lnTo>
                      <a:pt x="2815" y="92"/>
                    </a:lnTo>
                    <a:cubicBezTo>
                      <a:pt x="2809" y="92"/>
                      <a:pt x="2800" y="64"/>
                      <a:pt x="27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7" name="Google Shape;2337;p47"/>
              <p:cNvSpPr/>
              <p:nvPr/>
            </p:nvSpPr>
            <p:spPr>
              <a:xfrm>
                <a:off x="620840" y="1907962"/>
                <a:ext cx="495467" cy="15399"/>
              </a:xfrm>
              <a:custGeom>
                <a:avLst/>
                <a:gdLst/>
                <a:ahLst/>
                <a:cxnLst/>
                <a:rect l="l" t="t" r="r" b="b"/>
                <a:pathLst>
                  <a:path w="2960" h="92" extrusionOk="0">
                    <a:moveTo>
                      <a:pt x="32" y="0"/>
                    </a:moveTo>
                    <a:cubicBezTo>
                      <a:pt x="19" y="19"/>
                      <a:pt x="10" y="44"/>
                      <a:pt x="0" y="91"/>
                    </a:cubicBezTo>
                    <a:lnTo>
                      <a:pt x="2960" y="91"/>
                    </a:lnTo>
                    <a:cubicBezTo>
                      <a:pt x="2950" y="44"/>
                      <a:pt x="2947" y="19"/>
                      <a:pt x="29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8" name="Google Shape;2338;p47"/>
              <p:cNvSpPr/>
              <p:nvPr/>
            </p:nvSpPr>
            <p:spPr>
              <a:xfrm>
                <a:off x="607617" y="1938426"/>
                <a:ext cx="517730" cy="14897"/>
              </a:xfrm>
              <a:custGeom>
                <a:avLst/>
                <a:gdLst/>
                <a:ahLst/>
                <a:cxnLst/>
                <a:rect l="l" t="t" r="r" b="b"/>
                <a:pathLst>
                  <a:path w="3093" h="89" extrusionOk="0">
                    <a:moveTo>
                      <a:pt x="26" y="0"/>
                    </a:moveTo>
                    <a:cubicBezTo>
                      <a:pt x="19" y="63"/>
                      <a:pt x="7" y="89"/>
                      <a:pt x="1" y="89"/>
                    </a:cubicBezTo>
                    <a:lnTo>
                      <a:pt x="3092" y="89"/>
                    </a:lnTo>
                    <a:cubicBezTo>
                      <a:pt x="3089" y="85"/>
                      <a:pt x="3083" y="63"/>
                      <a:pt x="30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39" name="Google Shape;2339;p47"/>
              <p:cNvSpPr/>
              <p:nvPr/>
            </p:nvSpPr>
            <p:spPr>
              <a:xfrm>
                <a:off x="594393" y="1983119"/>
                <a:ext cx="540327" cy="14897"/>
              </a:xfrm>
              <a:custGeom>
                <a:avLst/>
                <a:gdLst/>
                <a:ahLst/>
                <a:cxnLst/>
                <a:rect l="l" t="t" r="r" b="b"/>
                <a:pathLst>
                  <a:path w="3228" h="89" extrusionOk="0">
                    <a:moveTo>
                      <a:pt x="26" y="1"/>
                    </a:moveTo>
                    <a:lnTo>
                      <a:pt x="1" y="89"/>
                    </a:lnTo>
                    <a:lnTo>
                      <a:pt x="3228" y="89"/>
                    </a:lnTo>
                    <a:lnTo>
                      <a:pt x="3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0" name="Google Shape;2340;p47"/>
              <p:cNvSpPr/>
              <p:nvPr/>
            </p:nvSpPr>
            <p:spPr>
              <a:xfrm>
                <a:off x="582341" y="2013248"/>
                <a:ext cx="561418" cy="15399"/>
              </a:xfrm>
              <a:custGeom>
                <a:avLst/>
                <a:gdLst/>
                <a:ahLst/>
                <a:cxnLst/>
                <a:rect l="l" t="t" r="r" b="b"/>
                <a:pathLst>
                  <a:path w="3354" h="92" extrusionOk="0">
                    <a:moveTo>
                      <a:pt x="26" y="0"/>
                    </a:moveTo>
                    <a:cubicBezTo>
                      <a:pt x="16" y="63"/>
                      <a:pt x="10" y="91"/>
                      <a:pt x="1" y="91"/>
                    </a:cubicBezTo>
                    <a:lnTo>
                      <a:pt x="3353" y="91"/>
                    </a:lnTo>
                    <a:lnTo>
                      <a:pt x="33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1" name="Google Shape;2341;p47"/>
              <p:cNvSpPr/>
              <p:nvPr/>
            </p:nvSpPr>
            <p:spPr>
              <a:xfrm>
                <a:off x="570791" y="2057941"/>
                <a:ext cx="581839" cy="15399"/>
              </a:xfrm>
              <a:custGeom>
                <a:avLst/>
                <a:gdLst/>
                <a:ahLst/>
                <a:cxnLst/>
                <a:rect l="l" t="t" r="r" b="b"/>
                <a:pathLst>
                  <a:path w="3476" h="92" extrusionOk="0">
                    <a:moveTo>
                      <a:pt x="22" y="0"/>
                    </a:moveTo>
                    <a:cubicBezTo>
                      <a:pt x="16" y="19"/>
                      <a:pt x="7" y="44"/>
                      <a:pt x="0" y="92"/>
                    </a:cubicBezTo>
                    <a:lnTo>
                      <a:pt x="3476" y="92"/>
                    </a:lnTo>
                    <a:cubicBezTo>
                      <a:pt x="3470" y="48"/>
                      <a:pt x="3463" y="19"/>
                      <a:pt x="3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2" name="Google Shape;2342;p47"/>
              <p:cNvSpPr/>
              <p:nvPr/>
            </p:nvSpPr>
            <p:spPr>
              <a:xfrm>
                <a:off x="560246" y="2088405"/>
                <a:ext cx="601423" cy="14897"/>
              </a:xfrm>
              <a:custGeom>
                <a:avLst/>
                <a:gdLst/>
                <a:ahLst/>
                <a:cxnLst/>
                <a:rect l="l" t="t" r="r" b="b"/>
                <a:pathLst>
                  <a:path w="3593" h="89" extrusionOk="0">
                    <a:moveTo>
                      <a:pt x="23" y="1"/>
                    </a:moveTo>
                    <a:cubicBezTo>
                      <a:pt x="16" y="61"/>
                      <a:pt x="7" y="89"/>
                      <a:pt x="0" y="89"/>
                    </a:cubicBezTo>
                    <a:lnTo>
                      <a:pt x="3592" y="89"/>
                    </a:lnTo>
                    <a:cubicBezTo>
                      <a:pt x="3586" y="86"/>
                      <a:pt x="3577" y="64"/>
                      <a:pt x="3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3" name="Google Shape;2343;p47"/>
              <p:cNvSpPr/>
              <p:nvPr/>
            </p:nvSpPr>
            <p:spPr>
              <a:xfrm>
                <a:off x="549700" y="2133265"/>
                <a:ext cx="619836" cy="14897"/>
              </a:xfrm>
              <a:custGeom>
                <a:avLst/>
                <a:gdLst/>
                <a:ahLst/>
                <a:cxnLst/>
                <a:rect l="l" t="t" r="r" b="b"/>
                <a:pathLst>
                  <a:path w="3703" h="89" extrusionOk="0">
                    <a:moveTo>
                      <a:pt x="19" y="0"/>
                    </a:moveTo>
                    <a:cubicBezTo>
                      <a:pt x="10" y="19"/>
                      <a:pt x="7" y="41"/>
                      <a:pt x="1" y="88"/>
                    </a:cubicBezTo>
                    <a:lnTo>
                      <a:pt x="3703" y="88"/>
                    </a:lnTo>
                    <a:cubicBezTo>
                      <a:pt x="3699" y="41"/>
                      <a:pt x="3690" y="19"/>
                      <a:pt x="3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4" name="Google Shape;2344;p47"/>
              <p:cNvSpPr/>
              <p:nvPr/>
            </p:nvSpPr>
            <p:spPr>
              <a:xfrm>
                <a:off x="540829" y="2163227"/>
                <a:ext cx="638249" cy="15399"/>
              </a:xfrm>
              <a:custGeom>
                <a:avLst/>
                <a:gdLst/>
                <a:ahLst/>
                <a:cxnLst/>
                <a:rect l="l" t="t" r="r" b="b"/>
                <a:pathLst>
                  <a:path w="3813" h="92" extrusionOk="0">
                    <a:moveTo>
                      <a:pt x="22" y="0"/>
                    </a:moveTo>
                    <a:lnTo>
                      <a:pt x="0" y="92"/>
                    </a:lnTo>
                    <a:lnTo>
                      <a:pt x="3812" y="92"/>
                    </a:lnTo>
                    <a:cubicBezTo>
                      <a:pt x="3800" y="89"/>
                      <a:pt x="3796" y="63"/>
                      <a:pt x="3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5" name="Google Shape;2345;p47"/>
              <p:cNvSpPr/>
              <p:nvPr/>
            </p:nvSpPr>
            <p:spPr>
              <a:xfrm>
                <a:off x="531288" y="2207920"/>
                <a:ext cx="654653" cy="15567"/>
              </a:xfrm>
              <a:custGeom>
                <a:avLst/>
                <a:gdLst/>
                <a:ahLst/>
                <a:cxnLst/>
                <a:rect l="l" t="t" r="r" b="b"/>
                <a:pathLst>
                  <a:path w="3911" h="93" extrusionOk="0">
                    <a:moveTo>
                      <a:pt x="19" y="1"/>
                    </a:moveTo>
                    <a:lnTo>
                      <a:pt x="1" y="92"/>
                    </a:lnTo>
                    <a:lnTo>
                      <a:pt x="3910" y="92"/>
                    </a:lnTo>
                    <a:cubicBezTo>
                      <a:pt x="3907" y="45"/>
                      <a:pt x="3901" y="17"/>
                      <a:pt x="38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6" name="Google Shape;2346;p47"/>
              <p:cNvSpPr/>
              <p:nvPr/>
            </p:nvSpPr>
            <p:spPr>
              <a:xfrm>
                <a:off x="521747" y="2238551"/>
                <a:ext cx="672061" cy="14897"/>
              </a:xfrm>
              <a:custGeom>
                <a:avLst/>
                <a:gdLst/>
                <a:ahLst/>
                <a:cxnLst/>
                <a:rect l="l" t="t" r="r" b="b"/>
                <a:pathLst>
                  <a:path w="4015" h="89" extrusionOk="0">
                    <a:moveTo>
                      <a:pt x="20" y="0"/>
                    </a:moveTo>
                    <a:lnTo>
                      <a:pt x="1" y="88"/>
                    </a:lnTo>
                    <a:lnTo>
                      <a:pt x="4014" y="88"/>
                    </a:lnTo>
                    <a:cubicBezTo>
                      <a:pt x="4011" y="85"/>
                      <a:pt x="4008" y="57"/>
                      <a:pt x="3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7" name="Google Shape;2347;p47"/>
              <p:cNvSpPr/>
              <p:nvPr/>
            </p:nvSpPr>
            <p:spPr>
              <a:xfrm>
                <a:off x="513377" y="2283244"/>
                <a:ext cx="688297" cy="14897"/>
              </a:xfrm>
              <a:custGeom>
                <a:avLst/>
                <a:gdLst/>
                <a:ahLst/>
                <a:cxnLst/>
                <a:rect l="l" t="t" r="r" b="b"/>
                <a:pathLst>
                  <a:path w="4112" h="89" extrusionOk="0">
                    <a:moveTo>
                      <a:pt x="19" y="1"/>
                    </a:moveTo>
                    <a:cubicBezTo>
                      <a:pt x="13" y="16"/>
                      <a:pt x="7" y="41"/>
                      <a:pt x="1" y="89"/>
                    </a:cubicBezTo>
                    <a:lnTo>
                      <a:pt x="4111" y="89"/>
                    </a:lnTo>
                    <a:cubicBezTo>
                      <a:pt x="4108" y="41"/>
                      <a:pt x="4105" y="16"/>
                      <a:pt x="4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8" name="Google Shape;2348;p47"/>
              <p:cNvSpPr/>
              <p:nvPr/>
            </p:nvSpPr>
            <p:spPr>
              <a:xfrm>
                <a:off x="503836" y="2313206"/>
                <a:ext cx="705706" cy="15567"/>
              </a:xfrm>
              <a:custGeom>
                <a:avLst/>
                <a:gdLst/>
                <a:ahLst/>
                <a:cxnLst/>
                <a:rect l="l" t="t" r="r" b="b"/>
                <a:pathLst>
                  <a:path w="4216" h="93" extrusionOk="0">
                    <a:moveTo>
                      <a:pt x="23" y="1"/>
                    </a:moveTo>
                    <a:lnTo>
                      <a:pt x="1" y="92"/>
                    </a:lnTo>
                    <a:lnTo>
                      <a:pt x="4216" y="92"/>
                    </a:lnTo>
                    <a:lnTo>
                      <a:pt x="42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49" name="Google Shape;2349;p47"/>
              <p:cNvSpPr/>
              <p:nvPr/>
            </p:nvSpPr>
            <p:spPr>
              <a:xfrm>
                <a:off x="495467" y="2358066"/>
                <a:ext cx="721942" cy="15399"/>
              </a:xfrm>
              <a:custGeom>
                <a:avLst/>
                <a:gdLst/>
                <a:ahLst/>
                <a:cxnLst/>
                <a:rect l="l" t="t" r="r" b="b"/>
                <a:pathLst>
                  <a:path w="4313" h="92" extrusionOk="0">
                    <a:moveTo>
                      <a:pt x="20" y="0"/>
                    </a:moveTo>
                    <a:cubicBezTo>
                      <a:pt x="13" y="16"/>
                      <a:pt x="10" y="44"/>
                      <a:pt x="1" y="91"/>
                    </a:cubicBezTo>
                    <a:lnTo>
                      <a:pt x="4313" y="91"/>
                    </a:lnTo>
                    <a:cubicBezTo>
                      <a:pt x="4306" y="44"/>
                      <a:pt x="4303" y="16"/>
                      <a:pt x="4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0" name="Google Shape;2350;p47"/>
              <p:cNvSpPr/>
              <p:nvPr/>
            </p:nvSpPr>
            <p:spPr>
              <a:xfrm>
                <a:off x="486595" y="2388530"/>
                <a:ext cx="738179" cy="14897"/>
              </a:xfrm>
              <a:custGeom>
                <a:avLst/>
                <a:gdLst/>
                <a:ahLst/>
                <a:cxnLst/>
                <a:rect l="l" t="t" r="r" b="b"/>
                <a:pathLst>
                  <a:path w="4410" h="89" extrusionOk="0">
                    <a:moveTo>
                      <a:pt x="19" y="1"/>
                    </a:moveTo>
                    <a:cubicBezTo>
                      <a:pt x="10" y="57"/>
                      <a:pt x="6" y="86"/>
                      <a:pt x="0" y="89"/>
                    </a:cubicBezTo>
                    <a:lnTo>
                      <a:pt x="4410" y="89"/>
                    </a:lnTo>
                    <a:cubicBezTo>
                      <a:pt x="4403" y="86"/>
                      <a:pt x="4403" y="60"/>
                      <a:pt x="43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1" name="Google Shape;2351;p47"/>
              <p:cNvSpPr/>
              <p:nvPr/>
            </p:nvSpPr>
            <p:spPr>
              <a:xfrm>
                <a:off x="477556" y="2433892"/>
                <a:ext cx="754583" cy="15399"/>
              </a:xfrm>
              <a:custGeom>
                <a:avLst/>
                <a:gdLst/>
                <a:ahLst/>
                <a:cxnLst/>
                <a:rect l="l" t="t" r="r" b="b"/>
                <a:pathLst>
                  <a:path w="4508" h="92" extrusionOk="0">
                    <a:moveTo>
                      <a:pt x="20" y="0"/>
                    </a:moveTo>
                    <a:cubicBezTo>
                      <a:pt x="13" y="16"/>
                      <a:pt x="7" y="38"/>
                      <a:pt x="1" y="91"/>
                    </a:cubicBezTo>
                    <a:lnTo>
                      <a:pt x="4508" y="91"/>
                    </a:lnTo>
                    <a:cubicBezTo>
                      <a:pt x="4498" y="38"/>
                      <a:pt x="4495" y="13"/>
                      <a:pt x="4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2" name="Google Shape;2352;p47"/>
              <p:cNvSpPr/>
              <p:nvPr/>
            </p:nvSpPr>
            <p:spPr>
              <a:xfrm>
                <a:off x="469187" y="2463352"/>
                <a:ext cx="769313" cy="15399"/>
              </a:xfrm>
              <a:custGeom>
                <a:avLst/>
                <a:gdLst/>
                <a:ahLst/>
                <a:cxnLst/>
                <a:rect l="l" t="t" r="r" b="b"/>
                <a:pathLst>
                  <a:path w="4596" h="92" extrusionOk="0">
                    <a:moveTo>
                      <a:pt x="16" y="0"/>
                    </a:moveTo>
                    <a:cubicBezTo>
                      <a:pt x="13" y="60"/>
                      <a:pt x="0" y="85"/>
                      <a:pt x="0" y="91"/>
                    </a:cubicBezTo>
                    <a:lnTo>
                      <a:pt x="4596" y="91"/>
                    </a:lnTo>
                    <a:cubicBezTo>
                      <a:pt x="4589" y="85"/>
                      <a:pt x="4586" y="63"/>
                      <a:pt x="4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3" name="Google Shape;2353;p47"/>
              <p:cNvSpPr/>
              <p:nvPr/>
            </p:nvSpPr>
            <p:spPr>
              <a:xfrm>
                <a:off x="462826" y="2508547"/>
                <a:ext cx="780863" cy="15399"/>
              </a:xfrm>
              <a:custGeom>
                <a:avLst/>
                <a:gdLst/>
                <a:ahLst/>
                <a:cxnLst/>
                <a:rect l="l" t="t" r="r" b="b"/>
                <a:pathLst>
                  <a:path w="4665" h="92" extrusionOk="0">
                    <a:moveTo>
                      <a:pt x="10" y="1"/>
                    </a:moveTo>
                    <a:cubicBezTo>
                      <a:pt x="7" y="23"/>
                      <a:pt x="1" y="48"/>
                      <a:pt x="1" y="92"/>
                    </a:cubicBezTo>
                    <a:lnTo>
                      <a:pt x="4665" y="92"/>
                    </a:lnTo>
                    <a:cubicBezTo>
                      <a:pt x="4662" y="45"/>
                      <a:pt x="4659" y="23"/>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4" name="Google Shape;2354;p47"/>
              <p:cNvSpPr/>
              <p:nvPr/>
            </p:nvSpPr>
            <p:spPr>
              <a:xfrm>
                <a:off x="772661" y="1517113"/>
                <a:ext cx="257944" cy="202201"/>
              </a:xfrm>
              <a:custGeom>
                <a:avLst/>
                <a:gdLst/>
                <a:ahLst/>
                <a:cxnLst/>
                <a:rect l="l" t="t" r="r" b="b"/>
                <a:pathLst>
                  <a:path w="1541" h="1208" extrusionOk="0">
                    <a:moveTo>
                      <a:pt x="744" y="0"/>
                    </a:moveTo>
                    <a:cubicBezTo>
                      <a:pt x="381" y="0"/>
                      <a:pt x="1" y="314"/>
                      <a:pt x="320" y="728"/>
                    </a:cubicBezTo>
                    <a:cubicBezTo>
                      <a:pt x="592" y="1087"/>
                      <a:pt x="884" y="1207"/>
                      <a:pt x="1090" y="1207"/>
                    </a:cubicBezTo>
                    <a:cubicBezTo>
                      <a:pt x="1137" y="1207"/>
                      <a:pt x="1180" y="1201"/>
                      <a:pt x="1216" y="1190"/>
                    </a:cubicBezTo>
                    <a:cubicBezTo>
                      <a:pt x="1452" y="1115"/>
                      <a:pt x="1540" y="637"/>
                      <a:pt x="1484" y="407"/>
                    </a:cubicBezTo>
                    <a:cubicBezTo>
                      <a:pt x="1424" y="181"/>
                      <a:pt x="1141" y="42"/>
                      <a:pt x="814" y="4"/>
                    </a:cubicBezTo>
                    <a:cubicBezTo>
                      <a:pt x="791" y="2"/>
                      <a:pt x="767" y="0"/>
                      <a:pt x="7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5" name="Google Shape;2355;p47"/>
              <p:cNvSpPr/>
              <p:nvPr/>
            </p:nvSpPr>
            <p:spPr>
              <a:xfrm>
                <a:off x="825053" y="1414672"/>
                <a:ext cx="196011" cy="275683"/>
              </a:xfrm>
              <a:custGeom>
                <a:avLst/>
                <a:gdLst/>
                <a:ahLst/>
                <a:cxnLst/>
                <a:rect l="l" t="t" r="r" b="b"/>
                <a:pathLst>
                  <a:path w="1171" h="1647" extrusionOk="0">
                    <a:moveTo>
                      <a:pt x="89" y="0"/>
                    </a:moveTo>
                    <a:cubicBezTo>
                      <a:pt x="83" y="0"/>
                      <a:pt x="79" y="1"/>
                      <a:pt x="79" y="3"/>
                    </a:cubicBezTo>
                    <a:cubicBezTo>
                      <a:pt x="79" y="176"/>
                      <a:pt x="1" y="1044"/>
                      <a:pt x="13" y="1063"/>
                    </a:cubicBezTo>
                    <a:cubicBezTo>
                      <a:pt x="179" y="1365"/>
                      <a:pt x="620" y="1646"/>
                      <a:pt x="795" y="1646"/>
                    </a:cubicBezTo>
                    <a:cubicBezTo>
                      <a:pt x="802" y="1646"/>
                      <a:pt x="809" y="1646"/>
                      <a:pt x="815" y="1645"/>
                    </a:cubicBezTo>
                    <a:cubicBezTo>
                      <a:pt x="1048" y="1610"/>
                      <a:pt x="1108" y="1139"/>
                      <a:pt x="1079" y="1000"/>
                    </a:cubicBezTo>
                    <a:lnTo>
                      <a:pt x="1079" y="991"/>
                    </a:lnTo>
                    <a:cubicBezTo>
                      <a:pt x="1076" y="966"/>
                      <a:pt x="1070" y="944"/>
                      <a:pt x="1070" y="918"/>
                    </a:cubicBezTo>
                    <a:cubicBezTo>
                      <a:pt x="1076" y="695"/>
                      <a:pt x="1111" y="472"/>
                      <a:pt x="1171" y="255"/>
                    </a:cubicBezTo>
                    <a:cubicBezTo>
                      <a:pt x="1171" y="255"/>
                      <a:pt x="200" y="0"/>
                      <a:pt x="89"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6" name="Google Shape;2356;p47"/>
              <p:cNvSpPr/>
              <p:nvPr/>
            </p:nvSpPr>
            <p:spPr>
              <a:xfrm>
                <a:off x="849815" y="1415676"/>
                <a:ext cx="171405" cy="168055"/>
              </a:xfrm>
              <a:custGeom>
                <a:avLst/>
                <a:gdLst/>
                <a:ahLst/>
                <a:cxnLst/>
                <a:rect l="l" t="t" r="r" b="b"/>
                <a:pathLst>
                  <a:path w="1024" h="1004" extrusionOk="0">
                    <a:moveTo>
                      <a:pt x="1023" y="246"/>
                    </a:moveTo>
                    <a:cubicBezTo>
                      <a:pt x="1023" y="246"/>
                      <a:pt x="1023" y="246"/>
                      <a:pt x="1023" y="246"/>
                    </a:cubicBezTo>
                    <a:lnTo>
                      <a:pt x="1023" y="246"/>
                    </a:lnTo>
                    <a:cubicBezTo>
                      <a:pt x="1023" y="246"/>
                      <a:pt x="1023" y="246"/>
                      <a:pt x="1023" y="246"/>
                    </a:cubicBezTo>
                    <a:close/>
                    <a:moveTo>
                      <a:pt x="1" y="0"/>
                    </a:moveTo>
                    <a:lnTo>
                      <a:pt x="1" y="0"/>
                    </a:lnTo>
                    <a:cubicBezTo>
                      <a:pt x="45" y="264"/>
                      <a:pt x="221" y="997"/>
                      <a:pt x="822" y="1004"/>
                    </a:cubicBezTo>
                    <a:cubicBezTo>
                      <a:pt x="856" y="1004"/>
                      <a:pt x="897" y="1004"/>
                      <a:pt x="932" y="994"/>
                    </a:cubicBezTo>
                    <a:lnTo>
                      <a:pt x="932" y="985"/>
                    </a:lnTo>
                    <a:cubicBezTo>
                      <a:pt x="929" y="960"/>
                      <a:pt x="926" y="938"/>
                      <a:pt x="926" y="912"/>
                    </a:cubicBezTo>
                    <a:cubicBezTo>
                      <a:pt x="929" y="689"/>
                      <a:pt x="963" y="466"/>
                      <a:pt x="1023" y="246"/>
                    </a:cubicBezTo>
                    <a:lnTo>
                      <a:pt x="1023" y="246"/>
                    </a:lnTo>
                    <a:cubicBezTo>
                      <a:pt x="1023" y="246"/>
                      <a:pt x="1023" y="246"/>
                      <a:pt x="1023" y="246"/>
                    </a:cubicBezTo>
                    <a:cubicBezTo>
                      <a:pt x="1011" y="246"/>
                      <a:pt x="241" y="44"/>
                      <a:pt x="1" y="0"/>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7" name="Google Shape;2357;p47"/>
              <p:cNvSpPr/>
              <p:nvPr/>
            </p:nvSpPr>
            <p:spPr>
              <a:xfrm>
                <a:off x="790236" y="1091782"/>
                <a:ext cx="361390" cy="441227"/>
              </a:xfrm>
              <a:custGeom>
                <a:avLst/>
                <a:gdLst/>
                <a:ahLst/>
                <a:cxnLst/>
                <a:rect l="l" t="t" r="r" b="b"/>
                <a:pathLst>
                  <a:path w="2159" h="2636" extrusionOk="0">
                    <a:moveTo>
                      <a:pt x="1041" y="1"/>
                    </a:moveTo>
                    <a:cubicBezTo>
                      <a:pt x="635" y="1"/>
                      <a:pt x="207" y="258"/>
                      <a:pt x="98" y="671"/>
                    </a:cubicBezTo>
                    <a:cubicBezTo>
                      <a:pt x="1" y="1058"/>
                      <a:pt x="256" y="2165"/>
                      <a:pt x="548" y="2394"/>
                    </a:cubicBezTo>
                    <a:cubicBezTo>
                      <a:pt x="736" y="2551"/>
                      <a:pt x="974" y="2636"/>
                      <a:pt x="1203" y="2636"/>
                    </a:cubicBezTo>
                    <a:cubicBezTo>
                      <a:pt x="1478" y="2636"/>
                      <a:pt x="1740" y="2514"/>
                      <a:pt x="1891" y="2247"/>
                    </a:cubicBezTo>
                    <a:cubicBezTo>
                      <a:pt x="2159" y="1769"/>
                      <a:pt x="1803" y="337"/>
                      <a:pt x="1489" y="127"/>
                    </a:cubicBezTo>
                    <a:cubicBezTo>
                      <a:pt x="1357" y="41"/>
                      <a:pt x="1201" y="1"/>
                      <a:pt x="1041"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8" name="Google Shape;2358;p47"/>
              <p:cNvSpPr/>
              <p:nvPr/>
            </p:nvSpPr>
            <p:spPr>
              <a:xfrm>
                <a:off x="997295" y="1310389"/>
                <a:ext cx="12219" cy="34816"/>
              </a:xfrm>
              <a:custGeom>
                <a:avLst/>
                <a:gdLst/>
                <a:ahLst/>
                <a:cxnLst/>
                <a:rect l="l" t="t" r="r" b="b"/>
                <a:pathLst>
                  <a:path w="73" h="208" extrusionOk="0">
                    <a:moveTo>
                      <a:pt x="31" y="0"/>
                    </a:moveTo>
                    <a:cubicBezTo>
                      <a:pt x="31" y="0"/>
                      <a:pt x="25" y="3"/>
                      <a:pt x="31" y="10"/>
                    </a:cubicBezTo>
                    <a:cubicBezTo>
                      <a:pt x="50" y="82"/>
                      <a:pt x="57" y="170"/>
                      <a:pt x="0" y="208"/>
                    </a:cubicBezTo>
                    <a:cubicBezTo>
                      <a:pt x="72" y="186"/>
                      <a:pt x="63" y="66"/>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59" name="Google Shape;2359;p47"/>
              <p:cNvSpPr/>
              <p:nvPr/>
            </p:nvSpPr>
            <p:spPr>
              <a:xfrm>
                <a:off x="961474" y="1299677"/>
                <a:ext cx="44358" cy="41511"/>
              </a:xfrm>
              <a:custGeom>
                <a:avLst/>
                <a:gdLst/>
                <a:ahLst/>
                <a:cxnLst/>
                <a:rect l="l" t="t" r="r" b="b"/>
                <a:pathLst>
                  <a:path w="265" h="248" extrusionOk="0">
                    <a:moveTo>
                      <a:pt x="127" y="1"/>
                    </a:moveTo>
                    <a:cubicBezTo>
                      <a:pt x="125" y="1"/>
                      <a:pt x="122" y="1"/>
                      <a:pt x="120" y="1"/>
                    </a:cubicBezTo>
                    <a:cubicBezTo>
                      <a:pt x="1" y="20"/>
                      <a:pt x="41" y="247"/>
                      <a:pt x="144" y="247"/>
                    </a:cubicBezTo>
                    <a:cubicBezTo>
                      <a:pt x="147" y="247"/>
                      <a:pt x="151" y="247"/>
                      <a:pt x="154" y="247"/>
                    </a:cubicBezTo>
                    <a:cubicBezTo>
                      <a:pt x="265" y="231"/>
                      <a:pt x="223"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0" name="Google Shape;2360;p47"/>
              <p:cNvSpPr/>
              <p:nvPr/>
            </p:nvSpPr>
            <p:spPr>
              <a:xfrm>
                <a:off x="1067263" y="1296664"/>
                <a:ext cx="20086" cy="30297"/>
              </a:xfrm>
              <a:custGeom>
                <a:avLst/>
                <a:gdLst/>
                <a:ahLst/>
                <a:cxnLst/>
                <a:rect l="l" t="t" r="r" b="b"/>
                <a:pathLst>
                  <a:path w="120" h="181" extrusionOk="0">
                    <a:moveTo>
                      <a:pt x="0" y="0"/>
                    </a:moveTo>
                    <a:cubicBezTo>
                      <a:pt x="0" y="73"/>
                      <a:pt x="29" y="180"/>
                      <a:pt x="110" y="180"/>
                    </a:cubicBezTo>
                    <a:cubicBezTo>
                      <a:pt x="113" y="180"/>
                      <a:pt x="116" y="180"/>
                      <a:pt x="120" y="180"/>
                    </a:cubicBezTo>
                    <a:lnTo>
                      <a:pt x="120" y="177"/>
                    </a:lnTo>
                    <a:cubicBezTo>
                      <a:pt x="48" y="164"/>
                      <a:pt x="22" y="79"/>
                      <a:pt x="10" y="4"/>
                    </a:cubicBezTo>
                    <a:cubicBezTo>
                      <a:pt x="10"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1" name="Google Shape;2361;p47"/>
              <p:cNvSpPr/>
              <p:nvPr/>
            </p:nvSpPr>
            <p:spPr>
              <a:xfrm>
                <a:off x="1057220" y="1280929"/>
                <a:ext cx="44358" cy="40507"/>
              </a:xfrm>
              <a:custGeom>
                <a:avLst/>
                <a:gdLst/>
                <a:ahLst/>
                <a:cxnLst/>
                <a:rect l="l" t="t" r="r" b="b"/>
                <a:pathLst>
                  <a:path w="265" h="242" extrusionOk="0">
                    <a:moveTo>
                      <a:pt x="119" y="0"/>
                    </a:moveTo>
                    <a:cubicBezTo>
                      <a:pt x="112" y="0"/>
                      <a:pt x="105" y="1"/>
                      <a:pt x="98" y="3"/>
                    </a:cubicBezTo>
                    <a:cubicBezTo>
                      <a:pt x="1" y="30"/>
                      <a:pt x="45" y="242"/>
                      <a:pt x="141" y="242"/>
                    </a:cubicBezTo>
                    <a:cubicBezTo>
                      <a:pt x="148" y="242"/>
                      <a:pt x="154" y="241"/>
                      <a:pt x="161" y="239"/>
                    </a:cubicBezTo>
                    <a:cubicBezTo>
                      <a:pt x="264" y="213"/>
                      <a:pt x="221"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2" name="Google Shape;2362;p47"/>
              <p:cNvSpPr/>
              <p:nvPr/>
            </p:nvSpPr>
            <p:spPr>
              <a:xfrm>
                <a:off x="947748" y="1258834"/>
                <a:ext cx="42851" cy="33142"/>
              </a:xfrm>
              <a:custGeom>
                <a:avLst/>
                <a:gdLst/>
                <a:ahLst/>
                <a:cxnLst/>
                <a:rect l="l" t="t" r="r" b="b"/>
                <a:pathLst>
                  <a:path w="256" h="198" extrusionOk="0">
                    <a:moveTo>
                      <a:pt x="173" y="1"/>
                    </a:moveTo>
                    <a:cubicBezTo>
                      <a:pt x="148" y="1"/>
                      <a:pt x="122" y="9"/>
                      <a:pt x="98" y="25"/>
                    </a:cubicBezTo>
                    <a:cubicBezTo>
                      <a:pt x="54" y="44"/>
                      <a:pt x="22" y="85"/>
                      <a:pt x="7" y="129"/>
                    </a:cubicBezTo>
                    <a:cubicBezTo>
                      <a:pt x="0" y="154"/>
                      <a:pt x="16" y="186"/>
                      <a:pt x="41" y="195"/>
                    </a:cubicBezTo>
                    <a:cubicBezTo>
                      <a:pt x="48" y="197"/>
                      <a:pt x="54" y="197"/>
                      <a:pt x="60" y="197"/>
                    </a:cubicBezTo>
                    <a:cubicBezTo>
                      <a:pt x="66" y="197"/>
                      <a:pt x="73" y="197"/>
                      <a:pt x="79" y="195"/>
                    </a:cubicBezTo>
                    <a:cubicBezTo>
                      <a:pt x="110" y="179"/>
                      <a:pt x="139" y="164"/>
                      <a:pt x="170" y="145"/>
                    </a:cubicBezTo>
                    <a:cubicBezTo>
                      <a:pt x="202" y="129"/>
                      <a:pt x="233" y="104"/>
                      <a:pt x="249" y="72"/>
                    </a:cubicBezTo>
                    <a:cubicBezTo>
                      <a:pt x="255" y="47"/>
                      <a:pt x="249" y="25"/>
                      <a:pt x="227" y="13"/>
                    </a:cubicBezTo>
                    <a:cubicBezTo>
                      <a:pt x="210" y="5"/>
                      <a:pt x="192"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3" name="Google Shape;2363;p47"/>
              <p:cNvSpPr/>
              <p:nvPr/>
            </p:nvSpPr>
            <p:spPr>
              <a:xfrm>
                <a:off x="1045168" y="1224687"/>
                <a:ext cx="47036" cy="24773"/>
              </a:xfrm>
              <a:custGeom>
                <a:avLst/>
                <a:gdLst/>
                <a:ahLst/>
                <a:cxnLst/>
                <a:rect l="l" t="t" r="r" b="b"/>
                <a:pathLst>
                  <a:path w="281" h="148" extrusionOk="0">
                    <a:moveTo>
                      <a:pt x="108" y="0"/>
                    </a:moveTo>
                    <a:cubicBezTo>
                      <a:pt x="70" y="0"/>
                      <a:pt x="33" y="19"/>
                      <a:pt x="10" y="50"/>
                    </a:cubicBezTo>
                    <a:cubicBezTo>
                      <a:pt x="0" y="69"/>
                      <a:pt x="3" y="97"/>
                      <a:pt x="19" y="113"/>
                    </a:cubicBezTo>
                    <a:cubicBezTo>
                      <a:pt x="45" y="128"/>
                      <a:pt x="73" y="140"/>
                      <a:pt x="103" y="140"/>
                    </a:cubicBezTo>
                    <a:cubicBezTo>
                      <a:pt x="110" y="140"/>
                      <a:pt x="116" y="139"/>
                      <a:pt x="123" y="138"/>
                    </a:cubicBezTo>
                    <a:cubicBezTo>
                      <a:pt x="158" y="144"/>
                      <a:pt x="189" y="147"/>
                      <a:pt x="224" y="147"/>
                    </a:cubicBezTo>
                    <a:cubicBezTo>
                      <a:pt x="236" y="147"/>
                      <a:pt x="249" y="144"/>
                      <a:pt x="258" y="132"/>
                    </a:cubicBezTo>
                    <a:cubicBezTo>
                      <a:pt x="280" y="113"/>
                      <a:pt x="280" y="75"/>
                      <a:pt x="258" y="53"/>
                    </a:cubicBezTo>
                    <a:cubicBezTo>
                      <a:pt x="224" y="22"/>
                      <a:pt x="180" y="3"/>
                      <a:pt x="132" y="3"/>
                    </a:cubicBezTo>
                    <a:cubicBezTo>
                      <a:pt x="124" y="1"/>
                      <a:pt x="116"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4" name="Google Shape;2364;p47"/>
              <p:cNvSpPr/>
              <p:nvPr/>
            </p:nvSpPr>
            <p:spPr>
              <a:xfrm>
                <a:off x="998802" y="1427728"/>
                <a:ext cx="27619" cy="9708"/>
              </a:xfrm>
              <a:custGeom>
                <a:avLst/>
                <a:gdLst/>
                <a:ahLst/>
                <a:cxnLst/>
                <a:rect l="l" t="t" r="r" b="b"/>
                <a:pathLst>
                  <a:path w="165" h="58" extrusionOk="0">
                    <a:moveTo>
                      <a:pt x="164" y="1"/>
                    </a:moveTo>
                    <a:lnTo>
                      <a:pt x="164" y="1"/>
                    </a:lnTo>
                    <a:cubicBezTo>
                      <a:pt x="142" y="19"/>
                      <a:pt x="117" y="26"/>
                      <a:pt x="89" y="35"/>
                    </a:cubicBezTo>
                    <a:cubicBezTo>
                      <a:pt x="86" y="35"/>
                      <a:pt x="84" y="36"/>
                      <a:pt x="82" y="36"/>
                    </a:cubicBezTo>
                    <a:cubicBezTo>
                      <a:pt x="57" y="36"/>
                      <a:pt x="37" y="18"/>
                      <a:pt x="16" y="4"/>
                    </a:cubicBezTo>
                    <a:cubicBezTo>
                      <a:pt x="15" y="3"/>
                      <a:pt x="13" y="2"/>
                      <a:pt x="11" y="2"/>
                    </a:cubicBezTo>
                    <a:cubicBezTo>
                      <a:pt x="6" y="2"/>
                      <a:pt x="0" y="4"/>
                      <a:pt x="0" y="4"/>
                    </a:cubicBezTo>
                    <a:cubicBezTo>
                      <a:pt x="13" y="35"/>
                      <a:pt x="41" y="54"/>
                      <a:pt x="73" y="57"/>
                    </a:cubicBezTo>
                    <a:cubicBezTo>
                      <a:pt x="111" y="54"/>
                      <a:pt x="148" y="35"/>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5" name="Google Shape;2365;p47"/>
              <p:cNvSpPr/>
              <p:nvPr/>
            </p:nvSpPr>
            <p:spPr>
              <a:xfrm>
                <a:off x="1001480" y="1239752"/>
                <a:ext cx="73148" cy="160857"/>
              </a:xfrm>
              <a:custGeom>
                <a:avLst/>
                <a:gdLst/>
                <a:ahLst/>
                <a:cxnLst/>
                <a:rect l="l" t="t" r="r" b="b"/>
                <a:pathLst>
                  <a:path w="437" h="961" extrusionOk="0">
                    <a:moveTo>
                      <a:pt x="183" y="1"/>
                    </a:moveTo>
                    <a:cubicBezTo>
                      <a:pt x="176" y="1"/>
                      <a:pt x="176" y="7"/>
                      <a:pt x="176" y="10"/>
                    </a:cubicBezTo>
                    <a:cubicBezTo>
                      <a:pt x="230" y="249"/>
                      <a:pt x="318" y="476"/>
                      <a:pt x="374" y="718"/>
                    </a:cubicBezTo>
                    <a:cubicBezTo>
                      <a:pt x="330" y="705"/>
                      <a:pt x="293" y="702"/>
                      <a:pt x="249" y="702"/>
                    </a:cubicBezTo>
                    <a:cubicBezTo>
                      <a:pt x="239" y="702"/>
                      <a:pt x="296" y="866"/>
                      <a:pt x="296" y="894"/>
                    </a:cubicBezTo>
                    <a:cubicBezTo>
                      <a:pt x="262" y="904"/>
                      <a:pt x="227" y="909"/>
                      <a:pt x="193" y="909"/>
                    </a:cubicBezTo>
                    <a:cubicBezTo>
                      <a:pt x="130" y="909"/>
                      <a:pt x="69" y="893"/>
                      <a:pt x="16" y="863"/>
                    </a:cubicBezTo>
                    <a:cubicBezTo>
                      <a:pt x="6" y="866"/>
                      <a:pt x="0" y="875"/>
                      <a:pt x="6" y="878"/>
                    </a:cubicBezTo>
                    <a:cubicBezTo>
                      <a:pt x="57" y="935"/>
                      <a:pt x="123" y="960"/>
                      <a:pt x="198" y="960"/>
                    </a:cubicBezTo>
                    <a:cubicBezTo>
                      <a:pt x="230" y="960"/>
                      <a:pt x="258" y="957"/>
                      <a:pt x="290" y="951"/>
                    </a:cubicBezTo>
                    <a:lnTo>
                      <a:pt x="305" y="944"/>
                    </a:lnTo>
                    <a:lnTo>
                      <a:pt x="318" y="941"/>
                    </a:lnTo>
                    <a:cubicBezTo>
                      <a:pt x="327" y="938"/>
                      <a:pt x="330" y="929"/>
                      <a:pt x="330" y="922"/>
                    </a:cubicBezTo>
                    <a:lnTo>
                      <a:pt x="330" y="913"/>
                    </a:lnTo>
                    <a:lnTo>
                      <a:pt x="330" y="907"/>
                    </a:lnTo>
                    <a:cubicBezTo>
                      <a:pt x="318" y="847"/>
                      <a:pt x="299" y="762"/>
                      <a:pt x="299" y="762"/>
                    </a:cubicBezTo>
                    <a:lnTo>
                      <a:pt x="299" y="762"/>
                    </a:lnTo>
                    <a:cubicBezTo>
                      <a:pt x="315" y="766"/>
                      <a:pt x="368" y="779"/>
                      <a:pt x="403" y="779"/>
                    </a:cubicBezTo>
                    <a:cubicBezTo>
                      <a:pt x="423" y="779"/>
                      <a:pt x="437" y="775"/>
                      <a:pt x="434" y="762"/>
                    </a:cubicBezTo>
                    <a:cubicBezTo>
                      <a:pt x="378" y="501"/>
                      <a:pt x="296" y="249"/>
                      <a:pt x="189" y="7"/>
                    </a:cubicBezTo>
                    <a:cubicBezTo>
                      <a:pt x="189" y="1"/>
                      <a:pt x="186"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6" name="Google Shape;2366;p47"/>
              <p:cNvSpPr/>
              <p:nvPr/>
            </p:nvSpPr>
            <p:spPr>
              <a:xfrm>
                <a:off x="1005162" y="1386718"/>
                <a:ext cx="43353" cy="31301"/>
              </a:xfrm>
              <a:custGeom>
                <a:avLst/>
                <a:gdLst/>
                <a:ahLst/>
                <a:cxnLst/>
                <a:rect l="l" t="t" r="r" b="b"/>
                <a:pathLst>
                  <a:path w="259" h="187" extrusionOk="0">
                    <a:moveTo>
                      <a:pt x="13" y="0"/>
                    </a:moveTo>
                    <a:cubicBezTo>
                      <a:pt x="10" y="29"/>
                      <a:pt x="3" y="51"/>
                      <a:pt x="3" y="79"/>
                    </a:cubicBezTo>
                    <a:cubicBezTo>
                      <a:pt x="0" y="126"/>
                      <a:pt x="10" y="183"/>
                      <a:pt x="73" y="186"/>
                    </a:cubicBezTo>
                    <a:cubicBezTo>
                      <a:pt x="78" y="186"/>
                      <a:pt x="83" y="187"/>
                      <a:pt x="88" y="187"/>
                    </a:cubicBezTo>
                    <a:cubicBezTo>
                      <a:pt x="113" y="187"/>
                      <a:pt x="137" y="180"/>
                      <a:pt x="157" y="167"/>
                    </a:cubicBezTo>
                    <a:cubicBezTo>
                      <a:pt x="198" y="136"/>
                      <a:pt x="236" y="95"/>
                      <a:pt x="258" y="47"/>
                    </a:cubicBezTo>
                    <a:lnTo>
                      <a:pt x="258" y="47"/>
                    </a:lnTo>
                    <a:cubicBezTo>
                      <a:pt x="243" y="49"/>
                      <a:pt x="227" y="50"/>
                      <a:pt x="212" y="50"/>
                    </a:cubicBezTo>
                    <a:cubicBezTo>
                      <a:pt x="144" y="50"/>
                      <a:pt x="74" y="3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7" name="Google Shape;2367;p47"/>
              <p:cNvSpPr/>
              <p:nvPr/>
            </p:nvSpPr>
            <p:spPr>
              <a:xfrm>
                <a:off x="1005162" y="1399105"/>
                <a:ext cx="26447" cy="18412"/>
              </a:xfrm>
              <a:custGeom>
                <a:avLst/>
                <a:gdLst/>
                <a:ahLst/>
                <a:cxnLst/>
                <a:rect l="l" t="t" r="r" b="b"/>
                <a:pathLst>
                  <a:path w="158" h="110" extrusionOk="0">
                    <a:moveTo>
                      <a:pt x="23" y="0"/>
                    </a:moveTo>
                    <a:cubicBezTo>
                      <a:pt x="16" y="0"/>
                      <a:pt x="10" y="1"/>
                      <a:pt x="3" y="2"/>
                    </a:cubicBezTo>
                    <a:cubicBezTo>
                      <a:pt x="0" y="49"/>
                      <a:pt x="10" y="102"/>
                      <a:pt x="73" y="109"/>
                    </a:cubicBezTo>
                    <a:cubicBezTo>
                      <a:pt x="77" y="109"/>
                      <a:pt x="81" y="109"/>
                      <a:pt x="85" y="109"/>
                    </a:cubicBezTo>
                    <a:cubicBezTo>
                      <a:pt x="111" y="109"/>
                      <a:pt x="136" y="100"/>
                      <a:pt x="157" y="87"/>
                    </a:cubicBezTo>
                    <a:cubicBezTo>
                      <a:pt x="132" y="36"/>
                      <a:pt x="79" y="0"/>
                      <a:pt x="23" y="0"/>
                    </a:cubicBezTo>
                    <a:close/>
                  </a:path>
                </a:pathLst>
              </a:custGeom>
              <a:solidFill>
                <a:srgbClr val="FF9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8" name="Google Shape;2368;p47"/>
              <p:cNvSpPr/>
              <p:nvPr/>
            </p:nvSpPr>
            <p:spPr>
              <a:xfrm>
                <a:off x="800280" y="1148693"/>
                <a:ext cx="63942" cy="203373"/>
              </a:xfrm>
              <a:custGeom>
                <a:avLst/>
                <a:gdLst/>
                <a:ahLst/>
                <a:cxnLst/>
                <a:rect l="l" t="t" r="r" b="b"/>
                <a:pathLst>
                  <a:path w="382" h="1215" extrusionOk="0">
                    <a:moveTo>
                      <a:pt x="259" y="1"/>
                    </a:moveTo>
                    <a:cubicBezTo>
                      <a:pt x="149" y="104"/>
                      <a:pt x="70" y="243"/>
                      <a:pt x="35" y="397"/>
                    </a:cubicBezTo>
                    <a:cubicBezTo>
                      <a:pt x="1" y="570"/>
                      <a:pt x="32" y="891"/>
                      <a:pt x="108" y="1215"/>
                    </a:cubicBezTo>
                    <a:cubicBezTo>
                      <a:pt x="177" y="1183"/>
                      <a:pt x="287" y="888"/>
                      <a:pt x="334" y="774"/>
                    </a:cubicBezTo>
                    <a:cubicBezTo>
                      <a:pt x="381" y="661"/>
                      <a:pt x="284" y="117"/>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69" name="Google Shape;2369;p47"/>
              <p:cNvSpPr/>
              <p:nvPr/>
            </p:nvSpPr>
            <p:spPr>
              <a:xfrm>
                <a:off x="901884" y="1178990"/>
                <a:ext cx="114828" cy="40005"/>
              </a:xfrm>
              <a:custGeom>
                <a:avLst/>
                <a:gdLst/>
                <a:ahLst/>
                <a:cxnLst/>
                <a:rect l="l" t="t" r="r" b="b"/>
                <a:pathLst>
                  <a:path w="686" h="239" extrusionOk="0">
                    <a:moveTo>
                      <a:pt x="680" y="1"/>
                    </a:moveTo>
                    <a:cubicBezTo>
                      <a:pt x="678" y="1"/>
                      <a:pt x="676" y="1"/>
                      <a:pt x="674" y="2"/>
                    </a:cubicBezTo>
                    <a:cubicBezTo>
                      <a:pt x="611" y="125"/>
                      <a:pt x="495" y="203"/>
                      <a:pt x="356" y="213"/>
                    </a:cubicBezTo>
                    <a:cubicBezTo>
                      <a:pt x="347" y="213"/>
                      <a:pt x="338" y="214"/>
                      <a:pt x="329" y="214"/>
                    </a:cubicBezTo>
                    <a:cubicBezTo>
                      <a:pt x="201" y="214"/>
                      <a:pt x="80" y="152"/>
                      <a:pt x="7" y="49"/>
                    </a:cubicBezTo>
                    <a:lnTo>
                      <a:pt x="1" y="49"/>
                    </a:lnTo>
                    <a:cubicBezTo>
                      <a:pt x="72" y="168"/>
                      <a:pt x="199" y="239"/>
                      <a:pt x="334" y="239"/>
                    </a:cubicBezTo>
                    <a:cubicBezTo>
                      <a:pt x="342" y="239"/>
                      <a:pt x="351" y="239"/>
                      <a:pt x="359" y="238"/>
                    </a:cubicBezTo>
                    <a:cubicBezTo>
                      <a:pt x="501" y="222"/>
                      <a:pt x="627" y="134"/>
                      <a:pt x="683" y="2"/>
                    </a:cubicBezTo>
                    <a:cubicBezTo>
                      <a:pt x="685" y="2"/>
                      <a:pt x="683" y="1"/>
                      <a:pt x="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0" name="Google Shape;2370;p47"/>
              <p:cNvSpPr/>
              <p:nvPr/>
            </p:nvSpPr>
            <p:spPr>
              <a:xfrm>
                <a:off x="835599" y="1040394"/>
                <a:ext cx="160525" cy="116835"/>
              </a:xfrm>
              <a:custGeom>
                <a:avLst/>
                <a:gdLst/>
                <a:ahLst/>
                <a:cxnLst/>
                <a:rect l="l" t="t" r="r" b="b"/>
                <a:pathLst>
                  <a:path w="959" h="698" extrusionOk="0">
                    <a:moveTo>
                      <a:pt x="613" y="1"/>
                    </a:moveTo>
                    <a:cubicBezTo>
                      <a:pt x="564" y="1"/>
                      <a:pt x="513" y="6"/>
                      <a:pt x="463" y="19"/>
                    </a:cubicBezTo>
                    <a:cubicBezTo>
                      <a:pt x="258" y="66"/>
                      <a:pt x="92" y="214"/>
                      <a:pt x="26" y="412"/>
                    </a:cubicBezTo>
                    <a:cubicBezTo>
                      <a:pt x="0" y="506"/>
                      <a:pt x="10" y="607"/>
                      <a:pt x="48" y="698"/>
                    </a:cubicBezTo>
                    <a:lnTo>
                      <a:pt x="57" y="698"/>
                    </a:lnTo>
                    <a:cubicBezTo>
                      <a:pt x="4" y="528"/>
                      <a:pt x="51" y="349"/>
                      <a:pt x="180" y="223"/>
                    </a:cubicBezTo>
                    <a:cubicBezTo>
                      <a:pt x="296" y="99"/>
                      <a:pt x="458" y="30"/>
                      <a:pt x="627" y="30"/>
                    </a:cubicBezTo>
                    <a:cubicBezTo>
                      <a:pt x="651" y="30"/>
                      <a:pt x="675" y="32"/>
                      <a:pt x="699" y="34"/>
                    </a:cubicBezTo>
                    <a:cubicBezTo>
                      <a:pt x="787" y="41"/>
                      <a:pt x="875" y="85"/>
                      <a:pt x="941" y="151"/>
                    </a:cubicBezTo>
                    <a:cubicBezTo>
                      <a:pt x="943" y="153"/>
                      <a:pt x="945" y="155"/>
                      <a:pt x="947" y="155"/>
                    </a:cubicBezTo>
                    <a:cubicBezTo>
                      <a:pt x="953" y="155"/>
                      <a:pt x="959" y="147"/>
                      <a:pt x="957" y="138"/>
                    </a:cubicBezTo>
                    <a:cubicBezTo>
                      <a:pt x="887" y="49"/>
                      <a:pt x="756" y="1"/>
                      <a:pt x="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1" name="Google Shape;2371;p47"/>
              <p:cNvSpPr/>
              <p:nvPr/>
            </p:nvSpPr>
            <p:spPr>
              <a:xfrm>
                <a:off x="1027257" y="1029848"/>
                <a:ext cx="137090" cy="162196"/>
              </a:xfrm>
              <a:custGeom>
                <a:avLst/>
                <a:gdLst/>
                <a:ahLst/>
                <a:cxnLst/>
                <a:rect l="l" t="t" r="r" b="b"/>
                <a:pathLst>
                  <a:path w="819" h="969" extrusionOk="0">
                    <a:moveTo>
                      <a:pt x="315" y="1"/>
                    </a:moveTo>
                    <a:cubicBezTo>
                      <a:pt x="207" y="1"/>
                      <a:pt x="102" y="36"/>
                      <a:pt x="0" y="69"/>
                    </a:cubicBezTo>
                    <a:lnTo>
                      <a:pt x="0" y="75"/>
                    </a:lnTo>
                    <a:cubicBezTo>
                      <a:pt x="89" y="39"/>
                      <a:pt x="182" y="19"/>
                      <a:pt x="278" y="19"/>
                    </a:cubicBezTo>
                    <a:cubicBezTo>
                      <a:pt x="315" y="19"/>
                      <a:pt x="353" y="22"/>
                      <a:pt x="390" y="28"/>
                    </a:cubicBezTo>
                    <a:cubicBezTo>
                      <a:pt x="500" y="56"/>
                      <a:pt x="595" y="119"/>
                      <a:pt x="664" y="211"/>
                    </a:cubicBezTo>
                    <a:cubicBezTo>
                      <a:pt x="818" y="418"/>
                      <a:pt x="774" y="714"/>
                      <a:pt x="563" y="868"/>
                    </a:cubicBezTo>
                    <a:cubicBezTo>
                      <a:pt x="480" y="926"/>
                      <a:pt x="379" y="958"/>
                      <a:pt x="279" y="958"/>
                    </a:cubicBezTo>
                    <a:cubicBezTo>
                      <a:pt x="266" y="958"/>
                      <a:pt x="253" y="957"/>
                      <a:pt x="239" y="956"/>
                    </a:cubicBezTo>
                    <a:cubicBezTo>
                      <a:pt x="236" y="956"/>
                      <a:pt x="233" y="965"/>
                      <a:pt x="239" y="965"/>
                    </a:cubicBezTo>
                    <a:cubicBezTo>
                      <a:pt x="258" y="968"/>
                      <a:pt x="277" y="969"/>
                      <a:pt x="295" y="969"/>
                    </a:cubicBezTo>
                    <a:cubicBezTo>
                      <a:pt x="521" y="969"/>
                      <a:pt x="721" y="812"/>
                      <a:pt x="771" y="588"/>
                    </a:cubicBezTo>
                    <a:cubicBezTo>
                      <a:pt x="796" y="465"/>
                      <a:pt x="774" y="340"/>
                      <a:pt x="717" y="233"/>
                    </a:cubicBezTo>
                    <a:cubicBezTo>
                      <a:pt x="655" y="135"/>
                      <a:pt x="560" y="56"/>
                      <a:pt x="450" y="22"/>
                    </a:cubicBezTo>
                    <a:cubicBezTo>
                      <a:pt x="405" y="7"/>
                      <a:pt x="359" y="1"/>
                      <a:pt x="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2" name="Google Shape;2372;p47"/>
              <p:cNvSpPr/>
              <p:nvPr/>
            </p:nvSpPr>
            <p:spPr>
              <a:xfrm>
                <a:off x="752909" y="1028677"/>
                <a:ext cx="407086" cy="224463"/>
              </a:xfrm>
              <a:custGeom>
                <a:avLst/>
                <a:gdLst/>
                <a:ahLst/>
                <a:cxnLst/>
                <a:rect l="l" t="t" r="r" b="b"/>
                <a:pathLst>
                  <a:path w="2432" h="1341" extrusionOk="0">
                    <a:moveTo>
                      <a:pt x="1841" y="0"/>
                    </a:moveTo>
                    <a:cubicBezTo>
                      <a:pt x="1707" y="0"/>
                      <a:pt x="1574" y="50"/>
                      <a:pt x="1469" y="142"/>
                    </a:cubicBezTo>
                    <a:cubicBezTo>
                      <a:pt x="1469" y="142"/>
                      <a:pt x="1344" y="112"/>
                      <a:pt x="1188" y="112"/>
                    </a:cubicBezTo>
                    <a:cubicBezTo>
                      <a:pt x="1077" y="112"/>
                      <a:pt x="949" y="127"/>
                      <a:pt x="840" y="180"/>
                    </a:cubicBezTo>
                    <a:cubicBezTo>
                      <a:pt x="693" y="249"/>
                      <a:pt x="576" y="369"/>
                      <a:pt x="520" y="519"/>
                    </a:cubicBezTo>
                    <a:cubicBezTo>
                      <a:pt x="520" y="519"/>
                      <a:pt x="189" y="576"/>
                      <a:pt x="117" y="727"/>
                    </a:cubicBezTo>
                    <a:cubicBezTo>
                      <a:pt x="1" y="994"/>
                      <a:pt x="299" y="1340"/>
                      <a:pt x="299" y="1340"/>
                    </a:cubicBezTo>
                    <a:cubicBezTo>
                      <a:pt x="425" y="1334"/>
                      <a:pt x="532" y="1246"/>
                      <a:pt x="567" y="1130"/>
                    </a:cubicBezTo>
                    <a:cubicBezTo>
                      <a:pt x="598" y="1142"/>
                      <a:pt x="629" y="1148"/>
                      <a:pt x="658" y="1148"/>
                    </a:cubicBezTo>
                    <a:cubicBezTo>
                      <a:pt x="813" y="1148"/>
                      <a:pt x="925" y="991"/>
                      <a:pt x="925" y="991"/>
                    </a:cubicBezTo>
                    <a:cubicBezTo>
                      <a:pt x="1018" y="1061"/>
                      <a:pt x="1108" y="1086"/>
                      <a:pt x="1189" y="1086"/>
                    </a:cubicBezTo>
                    <a:cubicBezTo>
                      <a:pt x="1378" y="1086"/>
                      <a:pt x="1520" y="953"/>
                      <a:pt x="1542" y="944"/>
                    </a:cubicBezTo>
                    <a:cubicBezTo>
                      <a:pt x="1542" y="944"/>
                      <a:pt x="1682" y="997"/>
                      <a:pt x="1841" y="997"/>
                    </a:cubicBezTo>
                    <a:cubicBezTo>
                      <a:pt x="1940" y="997"/>
                      <a:pt x="2046" y="976"/>
                      <a:pt x="2130" y="909"/>
                    </a:cubicBezTo>
                    <a:cubicBezTo>
                      <a:pt x="2432" y="661"/>
                      <a:pt x="2360" y="133"/>
                      <a:pt x="1973" y="16"/>
                    </a:cubicBezTo>
                    <a:cubicBezTo>
                      <a:pt x="1929" y="5"/>
                      <a:pt x="1885" y="0"/>
                      <a:pt x="18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3" name="Google Shape;2373;p47"/>
              <p:cNvSpPr/>
              <p:nvPr/>
            </p:nvSpPr>
            <p:spPr>
              <a:xfrm>
                <a:off x="913434" y="1272058"/>
                <a:ext cx="123365" cy="113152"/>
              </a:xfrm>
              <a:custGeom>
                <a:avLst/>
                <a:gdLst/>
                <a:ahLst/>
                <a:cxnLst/>
                <a:rect l="l" t="t" r="r" b="b"/>
                <a:pathLst>
                  <a:path w="737" h="676" extrusionOk="0">
                    <a:moveTo>
                      <a:pt x="364" y="48"/>
                    </a:moveTo>
                    <a:cubicBezTo>
                      <a:pt x="481" y="48"/>
                      <a:pt x="590" y="124"/>
                      <a:pt x="633" y="239"/>
                    </a:cubicBezTo>
                    <a:cubicBezTo>
                      <a:pt x="690" y="386"/>
                      <a:pt x="611" y="556"/>
                      <a:pt x="460" y="610"/>
                    </a:cubicBezTo>
                    <a:cubicBezTo>
                      <a:pt x="428" y="622"/>
                      <a:pt x="394" y="628"/>
                      <a:pt x="361" y="628"/>
                    </a:cubicBezTo>
                    <a:cubicBezTo>
                      <a:pt x="243" y="628"/>
                      <a:pt x="130" y="554"/>
                      <a:pt x="86" y="437"/>
                    </a:cubicBezTo>
                    <a:cubicBezTo>
                      <a:pt x="32" y="289"/>
                      <a:pt x="111" y="119"/>
                      <a:pt x="259" y="66"/>
                    </a:cubicBezTo>
                    <a:cubicBezTo>
                      <a:pt x="284" y="56"/>
                      <a:pt x="306" y="50"/>
                      <a:pt x="331" y="50"/>
                    </a:cubicBezTo>
                    <a:cubicBezTo>
                      <a:pt x="342" y="49"/>
                      <a:pt x="353" y="48"/>
                      <a:pt x="364" y="48"/>
                    </a:cubicBezTo>
                    <a:close/>
                    <a:moveTo>
                      <a:pt x="357" y="1"/>
                    </a:moveTo>
                    <a:cubicBezTo>
                      <a:pt x="345" y="1"/>
                      <a:pt x="334" y="2"/>
                      <a:pt x="322" y="3"/>
                    </a:cubicBezTo>
                    <a:cubicBezTo>
                      <a:pt x="139" y="22"/>
                      <a:pt x="1" y="185"/>
                      <a:pt x="20" y="371"/>
                    </a:cubicBezTo>
                    <a:cubicBezTo>
                      <a:pt x="37" y="543"/>
                      <a:pt x="183" y="675"/>
                      <a:pt x="352" y="675"/>
                    </a:cubicBezTo>
                    <a:cubicBezTo>
                      <a:pt x="365" y="675"/>
                      <a:pt x="378" y="674"/>
                      <a:pt x="391" y="673"/>
                    </a:cubicBezTo>
                    <a:cubicBezTo>
                      <a:pt x="416" y="673"/>
                      <a:pt x="444" y="666"/>
                      <a:pt x="463" y="657"/>
                    </a:cubicBezTo>
                    <a:cubicBezTo>
                      <a:pt x="639" y="594"/>
                      <a:pt x="737" y="402"/>
                      <a:pt x="674" y="226"/>
                    </a:cubicBezTo>
                    <a:cubicBezTo>
                      <a:pt x="625" y="87"/>
                      <a:pt x="498"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4" name="Google Shape;2374;p47"/>
              <p:cNvSpPr/>
              <p:nvPr/>
            </p:nvSpPr>
            <p:spPr>
              <a:xfrm>
                <a:off x="1052533" y="1245945"/>
                <a:ext cx="91226" cy="111646"/>
              </a:xfrm>
              <a:custGeom>
                <a:avLst/>
                <a:gdLst/>
                <a:ahLst/>
                <a:cxnLst/>
                <a:rect l="l" t="t" r="r" b="b"/>
                <a:pathLst>
                  <a:path w="545" h="667" extrusionOk="0">
                    <a:moveTo>
                      <a:pt x="220" y="11"/>
                    </a:moveTo>
                    <a:cubicBezTo>
                      <a:pt x="271" y="11"/>
                      <a:pt x="321" y="27"/>
                      <a:pt x="362" y="64"/>
                    </a:cubicBezTo>
                    <a:cubicBezTo>
                      <a:pt x="415" y="115"/>
                      <a:pt x="450" y="178"/>
                      <a:pt x="466" y="247"/>
                    </a:cubicBezTo>
                    <a:cubicBezTo>
                      <a:pt x="504" y="404"/>
                      <a:pt x="441" y="552"/>
                      <a:pt x="331" y="577"/>
                    </a:cubicBezTo>
                    <a:cubicBezTo>
                      <a:pt x="319" y="580"/>
                      <a:pt x="307" y="582"/>
                      <a:pt x="295" y="582"/>
                    </a:cubicBezTo>
                    <a:cubicBezTo>
                      <a:pt x="196" y="582"/>
                      <a:pt x="97" y="479"/>
                      <a:pt x="66" y="338"/>
                    </a:cubicBezTo>
                    <a:cubicBezTo>
                      <a:pt x="47" y="269"/>
                      <a:pt x="54" y="193"/>
                      <a:pt x="82" y="121"/>
                    </a:cubicBezTo>
                    <a:cubicBezTo>
                      <a:pt x="101" y="68"/>
                      <a:pt x="148" y="27"/>
                      <a:pt x="205" y="11"/>
                    </a:cubicBezTo>
                    <a:close/>
                    <a:moveTo>
                      <a:pt x="233" y="1"/>
                    </a:moveTo>
                    <a:cubicBezTo>
                      <a:pt x="220" y="1"/>
                      <a:pt x="206" y="2"/>
                      <a:pt x="192" y="5"/>
                    </a:cubicBezTo>
                    <a:cubicBezTo>
                      <a:pt x="120" y="24"/>
                      <a:pt x="63" y="74"/>
                      <a:pt x="38" y="143"/>
                    </a:cubicBezTo>
                    <a:cubicBezTo>
                      <a:pt x="7" y="215"/>
                      <a:pt x="0" y="303"/>
                      <a:pt x="19" y="385"/>
                    </a:cubicBezTo>
                    <a:cubicBezTo>
                      <a:pt x="55" y="550"/>
                      <a:pt x="171" y="666"/>
                      <a:pt x="296" y="666"/>
                    </a:cubicBezTo>
                    <a:cubicBezTo>
                      <a:pt x="302" y="666"/>
                      <a:pt x="308" y="666"/>
                      <a:pt x="315" y="665"/>
                    </a:cubicBezTo>
                    <a:lnTo>
                      <a:pt x="334" y="665"/>
                    </a:lnTo>
                    <a:cubicBezTo>
                      <a:pt x="466" y="637"/>
                      <a:pt x="544" y="464"/>
                      <a:pt x="507" y="285"/>
                    </a:cubicBezTo>
                    <a:cubicBezTo>
                      <a:pt x="491" y="200"/>
                      <a:pt x="450" y="127"/>
                      <a:pt x="387" y="68"/>
                    </a:cubicBezTo>
                    <a:cubicBezTo>
                      <a:pt x="347" y="22"/>
                      <a:pt x="290"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5" name="Google Shape;2375;p47"/>
              <p:cNvSpPr/>
              <p:nvPr/>
            </p:nvSpPr>
            <p:spPr>
              <a:xfrm>
                <a:off x="1019892" y="1296161"/>
                <a:ext cx="41177" cy="20086"/>
              </a:xfrm>
              <a:custGeom>
                <a:avLst/>
                <a:gdLst/>
                <a:ahLst/>
                <a:cxnLst/>
                <a:rect l="l" t="t" r="r" b="b"/>
                <a:pathLst>
                  <a:path w="246" h="120" extrusionOk="0">
                    <a:moveTo>
                      <a:pt x="167" y="1"/>
                    </a:moveTo>
                    <a:cubicBezTo>
                      <a:pt x="96" y="1"/>
                      <a:pt x="30" y="55"/>
                      <a:pt x="0" y="95"/>
                    </a:cubicBezTo>
                    <a:lnTo>
                      <a:pt x="38" y="120"/>
                    </a:lnTo>
                    <a:cubicBezTo>
                      <a:pt x="41" y="117"/>
                      <a:pt x="98" y="46"/>
                      <a:pt x="164" y="46"/>
                    </a:cubicBezTo>
                    <a:cubicBezTo>
                      <a:pt x="182" y="46"/>
                      <a:pt x="200" y="51"/>
                      <a:pt x="217" y="63"/>
                    </a:cubicBezTo>
                    <a:lnTo>
                      <a:pt x="246" y="25"/>
                    </a:lnTo>
                    <a:cubicBezTo>
                      <a:pt x="220" y="8"/>
                      <a:pt x="19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6" name="Google Shape;2376;p47"/>
              <p:cNvSpPr/>
              <p:nvPr/>
            </p:nvSpPr>
            <p:spPr>
              <a:xfrm>
                <a:off x="787726" y="1323948"/>
                <a:ext cx="134914" cy="59756"/>
              </a:xfrm>
              <a:custGeom>
                <a:avLst/>
                <a:gdLst/>
                <a:ahLst/>
                <a:cxnLst/>
                <a:rect l="l" t="t" r="r" b="b"/>
                <a:pathLst>
                  <a:path w="806" h="357" extrusionOk="0">
                    <a:moveTo>
                      <a:pt x="802" y="1"/>
                    </a:moveTo>
                    <a:cubicBezTo>
                      <a:pt x="777" y="1"/>
                      <a:pt x="252" y="73"/>
                      <a:pt x="154" y="108"/>
                    </a:cubicBezTo>
                    <a:cubicBezTo>
                      <a:pt x="54" y="143"/>
                      <a:pt x="10" y="325"/>
                      <a:pt x="0" y="344"/>
                    </a:cubicBezTo>
                    <a:lnTo>
                      <a:pt x="44" y="356"/>
                    </a:lnTo>
                    <a:cubicBezTo>
                      <a:pt x="57" y="306"/>
                      <a:pt x="104" y="174"/>
                      <a:pt x="170" y="152"/>
                    </a:cubicBezTo>
                    <a:cubicBezTo>
                      <a:pt x="378" y="105"/>
                      <a:pt x="592" y="70"/>
                      <a:pt x="805" y="45"/>
                    </a:cubicBezTo>
                    <a:lnTo>
                      <a:pt x="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7" name="Google Shape;2377;p47"/>
              <p:cNvSpPr/>
              <p:nvPr/>
            </p:nvSpPr>
            <p:spPr>
              <a:xfrm>
                <a:off x="755587" y="1310055"/>
                <a:ext cx="113824" cy="117337"/>
              </a:xfrm>
              <a:custGeom>
                <a:avLst/>
                <a:gdLst/>
                <a:ahLst/>
                <a:cxnLst/>
                <a:rect l="l" t="t" r="r" b="b"/>
                <a:pathLst>
                  <a:path w="680" h="701" extrusionOk="0">
                    <a:moveTo>
                      <a:pt x="221" y="0"/>
                    </a:moveTo>
                    <a:cubicBezTo>
                      <a:pt x="199" y="0"/>
                      <a:pt x="177" y="6"/>
                      <a:pt x="158" y="18"/>
                    </a:cubicBezTo>
                    <a:cubicBezTo>
                      <a:pt x="0" y="115"/>
                      <a:pt x="224" y="628"/>
                      <a:pt x="425" y="688"/>
                    </a:cubicBezTo>
                    <a:cubicBezTo>
                      <a:pt x="448" y="696"/>
                      <a:pt x="471" y="700"/>
                      <a:pt x="493" y="700"/>
                    </a:cubicBezTo>
                    <a:cubicBezTo>
                      <a:pt x="572" y="700"/>
                      <a:pt x="645" y="652"/>
                      <a:pt x="677" y="572"/>
                    </a:cubicBezTo>
                    <a:cubicBezTo>
                      <a:pt x="677" y="568"/>
                      <a:pt x="677" y="568"/>
                      <a:pt x="680" y="565"/>
                    </a:cubicBezTo>
                    <a:lnTo>
                      <a:pt x="589" y="263"/>
                    </a:lnTo>
                    <a:cubicBezTo>
                      <a:pt x="589" y="263"/>
                      <a:pt x="379" y="0"/>
                      <a:pt x="221"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8" name="Google Shape;2378;p47"/>
              <p:cNvSpPr/>
              <p:nvPr/>
            </p:nvSpPr>
            <p:spPr>
              <a:xfrm>
                <a:off x="801451" y="1338176"/>
                <a:ext cx="49379" cy="71139"/>
              </a:xfrm>
              <a:custGeom>
                <a:avLst/>
                <a:gdLst/>
                <a:ahLst/>
                <a:cxnLst/>
                <a:rect l="l" t="t" r="r" b="b"/>
                <a:pathLst>
                  <a:path w="295" h="425" extrusionOk="0">
                    <a:moveTo>
                      <a:pt x="0" y="1"/>
                    </a:moveTo>
                    <a:lnTo>
                      <a:pt x="0" y="4"/>
                    </a:lnTo>
                    <a:cubicBezTo>
                      <a:pt x="79" y="58"/>
                      <a:pt x="182" y="164"/>
                      <a:pt x="226" y="293"/>
                    </a:cubicBezTo>
                    <a:cubicBezTo>
                      <a:pt x="207" y="264"/>
                      <a:pt x="173" y="247"/>
                      <a:pt x="138" y="247"/>
                    </a:cubicBezTo>
                    <a:cubicBezTo>
                      <a:pt x="117" y="247"/>
                      <a:pt x="95" y="254"/>
                      <a:pt x="75" y="268"/>
                    </a:cubicBezTo>
                    <a:cubicBezTo>
                      <a:pt x="72" y="271"/>
                      <a:pt x="63" y="275"/>
                      <a:pt x="88" y="278"/>
                    </a:cubicBezTo>
                    <a:lnTo>
                      <a:pt x="88" y="287"/>
                    </a:lnTo>
                    <a:cubicBezTo>
                      <a:pt x="94" y="281"/>
                      <a:pt x="103" y="278"/>
                      <a:pt x="115" y="278"/>
                    </a:cubicBezTo>
                    <a:cubicBezTo>
                      <a:pt x="140" y="278"/>
                      <a:pt x="174" y="293"/>
                      <a:pt x="198" y="319"/>
                    </a:cubicBezTo>
                    <a:cubicBezTo>
                      <a:pt x="226" y="350"/>
                      <a:pt x="248" y="385"/>
                      <a:pt x="267" y="419"/>
                    </a:cubicBezTo>
                    <a:cubicBezTo>
                      <a:pt x="270" y="423"/>
                      <a:pt x="274" y="425"/>
                      <a:pt x="278" y="425"/>
                    </a:cubicBezTo>
                    <a:cubicBezTo>
                      <a:pt x="286" y="425"/>
                      <a:pt x="295" y="416"/>
                      <a:pt x="293" y="410"/>
                    </a:cubicBezTo>
                    <a:cubicBezTo>
                      <a:pt x="283" y="237"/>
                      <a:pt x="135" y="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79" name="Google Shape;2379;p47"/>
              <p:cNvSpPr/>
              <p:nvPr/>
            </p:nvSpPr>
            <p:spPr>
              <a:xfrm>
                <a:off x="770820" y="1613360"/>
                <a:ext cx="684615" cy="901870"/>
              </a:xfrm>
              <a:custGeom>
                <a:avLst/>
                <a:gdLst/>
                <a:ahLst/>
                <a:cxnLst/>
                <a:rect l="l" t="t" r="r" b="b"/>
                <a:pathLst>
                  <a:path w="4090" h="5388" extrusionOk="0">
                    <a:moveTo>
                      <a:pt x="225" y="0"/>
                    </a:moveTo>
                    <a:cubicBezTo>
                      <a:pt x="88" y="0"/>
                      <a:pt x="15" y="204"/>
                      <a:pt x="10" y="530"/>
                    </a:cubicBezTo>
                    <a:cubicBezTo>
                      <a:pt x="1" y="1741"/>
                      <a:pt x="362" y="4525"/>
                      <a:pt x="998" y="4783"/>
                    </a:cubicBezTo>
                    <a:cubicBezTo>
                      <a:pt x="1690" y="5067"/>
                      <a:pt x="2695" y="5387"/>
                      <a:pt x="3345" y="5387"/>
                    </a:cubicBezTo>
                    <a:cubicBezTo>
                      <a:pt x="3501" y="5387"/>
                      <a:pt x="3637" y="5369"/>
                      <a:pt x="3743" y="5327"/>
                    </a:cubicBezTo>
                    <a:cubicBezTo>
                      <a:pt x="3979" y="5236"/>
                      <a:pt x="4089" y="3380"/>
                      <a:pt x="3816" y="3361"/>
                    </a:cubicBezTo>
                    <a:cubicBezTo>
                      <a:pt x="2573" y="3270"/>
                      <a:pt x="2036" y="3238"/>
                      <a:pt x="1793" y="2921"/>
                    </a:cubicBezTo>
                    <a:cubicBezTo>
                      <a:pt x="1734" y="2845"/>
                      <a:pt x="1331" y="1685"/>
                      <a:pt x="859" y="766"/>
                    </a:cubicBezTo>
                    <a:cubicBezTo>
                      <a:pt x="582" y="225"/>
                      <a:pt x="368" y="0"/>
                      <a:pt x="225"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80" name="Google Shape;2380;p47"/>
              <p:cNvSpPr/>
              <p:nvPr/>
            </p:nvSpPr>
            <p:spPr>
              <a:xfrm>
                <a:off x="740355" y="1593776"/>
                <a:ext cx="269159" cy="485417"/>
              </a:xfrm>
              <a:custGeom>
                <a:avLst/>
                <a:gdLst/>
                <a:ahLst/>
                <a:cxnLst/>
                <a:rect l="l" t="t" r="r" b="b"/>
                <a:pathLst>
                  <a:path w="1608" h="2900" extrusionOk="0">
                    <a:moveTo>
                      <a:pt x="409" y="0"/>
                    </a:moveTo>
                    <a:cubicBezTo>
                      <a:pt x="298" y="0"/>
                      <a:pt x="205" y="118"/>
                      <a:pt x="139" y="399"/>
                    </a:cubicBezTo>
                    <a:cubicBezTo>
                      <a:pt x="0" y="974"/>
                      <a:pt x="91" y="2899"/>
                      <a:pt x="91" y="2899"/>
                    </a:cubicBezTo>
                    <a:lnTo>
                      <a:pt x="1607" y="2015"/>
                    </a:lnTo>
                    <a:cubicBezTo>
                      <a:pt x="1607" y="2015"/>
                      <a:pt x="1261" y="1034"/>
                      <a:pt x="925" y="506"/>
                    </a:cubicBezTo>
                    <a:cubicBezTo>
                      <a:pt x="732" y="203"/>
                      <a:pt x="555" y="0"/>
                      <a:pt x="4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81" name="Google Shape;2381;p47"/>
              <p:cNvSpPr/>
              <p:nvPr/>
            </p:nvSpPr>
            <p:spPr>
              <a:xfrm>
                <a:off x="767304" y="1891558"/>
                <a:ext cx="212247" cy="125204"/>
              </a:xfrm>
              <a:custGeom>
                <a:avLst/>
                <a:gdLst/>
                <a:ahLst/>
                <a:cxnLst/>
                <a:rect l="l" t="t" r="r" b="b"/>
                <a:pathLst>
                  <a:path w="1268" h="748" extrusionOk="0">
                    <a:moveTo>
                      <a:pt x="1258" y="1"/>
                    </a:moveTo>
                    <a:cubicBezTo>
                      <a:pt x="1201" y="23"/>
                      <a:pt x="729" y="296"/>
                      <a:pt x="625" y="359"/>
                    </a:cubicBezTo>
                    <a:cubicBezTo>
                      <a:pt x="525" y="422"/>
                      <a:pt x="103" y="664"/>
                      <a:pt x="6" y="740"/>
                    </a:cubicBezTo>
                    <a:cubicBezTo>
                      <a:pt x="1" y="740"/>
                      <a:pt x="4" y="748"/>
                      <a:pt x="5" y="748"/>
                    </a:cubicBezTo>
                    <a:cubicBezTo>
                      <a:pt x="6" y="748"/>
                      <a:pt x="6" y="747"/>
                      <a:pt x="6" y="746"/>
                    </a:cubicBezTo>
                    <a:cubicBezTo>
                      <a:pt x="116" y="696"/>
                      <a:pt x="544" y="447"/>
                      <a:pt x="644" y="391"/>
                    </a:cubicBezTo>
                    <a:cubicBezTo>
                      <a:pt x="748" y="331"/>
                      <a:pt x="1217" y="51"/>
                      <a:pt x="1264" y="13"/>
                    </a:cubicBezTo>
                    <a:cubicBezTo>
                      <a:pt x="1267" y="4"/>
                      <a:pt x="1264" y="1"/>
                      <a:pt x="1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82" name="Google Shape;2382;p47"/>
              <p:cNvSpPr/>
              <p:nvPr/>
            </p:nvSpPr>
            <p:spPr>
              <a:xfrm>
                <a:off x="1305791" y="2088907"/>
                <a:ext cx="666035" cy="432690"/>
              </a:xfrm>
              <a:custGeom>
                <a:avLst/>
                <a:gdLst/>
                <a:ahLst/>
                <a:cxnLst/>
                <a:rect l="l" t="t" r="r" b="b"/>
                <a:pathLst>
                  <a:path w="3979" h="2585" extrusionOk="0">
                    <a:moveTo>
                      <a:pt x="2215" y="0"/>
                    </a:moveTo>
                    <a:cubicBezTo>
                      <a:pt x="1980" y="0"/>
                      <a:pt x="1549" y="131"/>
                      <a:pt x="1302" y="227"/>
                    </a:cubicBezTo>
                    <a:cubicBezTo>
                      <a:pt x="837" y="413"/>
                      <a:pt x="396" y="533"/>
                      <a:pt x="396" y="533"/>
                    </a:cubicBezTo>
                    <a:cubicBezTo>
                      <a:pt x="396" y="533"/>
                      <a:pt x="0" y="2442"/>
                      <a:pt x="72" y="2486"/>
                    </a:cubicBezTo>
                    <a:cubicBezTo>
                      <a:pt x="201" y="2552"/>
                      <a:pt x="345" y="2584"/>
                      <a:pt x="497" y="2584"/>
                    </a:cubicBezTo>
                    <a:cubicBezTo>
                      <a:pt x="915" y="2584"/>
                      <a:pt x="1390" y="2338"/>
                      <a:pt x="1746" y="1869"/>
                    </a:cubicBezTo>
                    <a:cubicBezTo>
                      <a:pt x="1746" y="1869"/>
                      <a:pt x="2321" y="2075"/>
                      <a:pt x="2702" y="2075"/>
                    </a:cubicBezTo>
                    <a:cubicBezTo>
                      <a:pt x="2850" y="2075"/>
                      <a:pt x="2969" y="2044"/>
                      <a:pt x="3013" y="1957"/>
                    </a:cubicBezTo>
                    <a:cubicBezTo>
                      <a:pt x="3080" y="1832"/>
                      <a:pt x="2899" y="1703"/>
                      <a:pt x="2680" y="1599"/>
                    </a:cubicBezTo>
                    <a:lnTo>
                      <a:pt x="2680" y="1599"/>
                    </a:lnTo>
                    <a:cubicBezTo>
                      <a:pt x="2868" y="1657"/>
                      <a:pt x="3065" y="1703"/>
                      <a:pt x="3211" y="1703"/>
                    </a:cubicBezTo>
                    <a:cubicBezTo>
                      <a:pt x="3310" y="1703"/>
                      <a:pt x="3385" y="1682"/>
                      <a:pt x="3416" y="1627"/>
                    </a:cubicBezTo>
                    <a:cubicBezTo>
                      <a:pt x="3488" y="1498"/>
                      <a:pt x="3364" y="1371"/>
                      <a:pt x="3179" y="1262"/>
                    </a:cubicBezTo>
                    <a:lnTo>
                      <a:pt x="3179" y="1262"/>
                    </a:lnTo>
                    <a:cubicBezTo>
                      <a:pt x="3309" y="1298"/>
                      <a:pt x="3435" y="1323"/>
                      <a:pt x="3537" y="1323"/>
                    </a:cubicBezTo>
                    <a:cubicBezTo>
                      <a:pt x="3652" y="1323"/>
                      <a:pt x="3738" y="1292"/>
                      <a:pt x="3768" y="1212"/>
                    </a:cubicBezTo>
                    <a:cubicBezTo>
                      <a:pt x="3858" y="980"/>
                      <a:pt x="3381" y="773"/>
                      <a:pt x="3033" y="656"/>
                    </a:cubicBezTo>
                    <a:lnTo>
                      <a:pt x="3033" y="656"/>
                    </a:lnTo>
                    <a:cubicBezTo>
                      <a:pt x="3232" y="708"/>
                      <a:pt x="3478" y="761"/>
                      <a:pt x="3660" y="761"/>
                    </a:cubicBezTo>
                    <a:cubicBezTo>
                      <a:pt x="3799" y="761"/>
                      <a:pt x="3900" y="731"/>
                      <a:pt x="3916" y="646"/>
                    </a:cubicBezTo>
                    <a:cubicBezTo>
                      <a:pt x="3979" y="306"/>
                      <a:pt x="2582" y="17"/>
                      <a:pt x="2246" y="1"/>
                    </a:cubicBezTo>
                    <a:cubicBezTo>
                      <a:pt x="2236" y="0"/>
                      <a:pt x="2226" y="0"/>
                      <a:pt x="2215"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83" name="Google Shape;2383;p47"/>
              <p:cNvSpPr/>
              <p:nvPr/>
            </p:nvSpPr>
            <p:spPr>
              <a:xfrm>
                <a:off x="1685761" y="2160047"/>
                <a:ext cx="228149" cy="86538"/>
              </a:xfrm>
              <a:custGeom>
                <a:avLst/>
                <a:gdLst/>
                <a:ahLst/>
                <a:cxnLst/>
                <a:rect l="l" t="t" r="r" b="b"/>
                <a:pathLst>
                  <a:path w="1363" h="517" extrusionOk="0">
                    <a:moveTo>
                      <a:pt x="10" y="1"/>
                    </a:moveTo>
                    <a:cubicBezTo>
                      <a:pt x="7" y="1"/>
                      <a:pt x="1" y="4"/>
                      <a:pt x="7" y="7"/>
                    </a:cubicBezTo>
                    <a:cubicBezTo>
                      <a:pt x="149" y="51"/>
                      <a:pt x="284" y="98"/>
                      <a:pt x="426" y="142"/>
                    </a:cubicBezTo>
                    <a:cubicBezTo>
                      <a:pt x="750" y="237"/>
                      <a:pt x="1064" y="362"/>
                      <a:pt x="1363" y="516"/>
                    </a:cubicBezTo>
                    <a:cubicBezTo>
                      <a:pt x="1206" y="409"/>
                      <a:pt x="1036" y="318"/>
                      <a:pt x="856" y="249"/>
                    </a:cubicBezTo>
                    <a:cubicBezTo>
                      <a:pt x="718" y="192"/>
                      <a:pt x="580" y="145"/>
                      <a:pt x="438" y="101"/>
                    </a:cubicBezTo>
                    <a:cubicBezTo>
                      <a:pt x="300" y="60"/>
                      <a:pt x="155" y="32"/>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84" name="Google Shape;2384;p47"/>
              <p:cNvSpPr/>
              <p:nvPr/>
            </p:nvSpPr>
            <p:spPr>
              <a:xfrm>
                <a:off x="1658979" y="2244243"/>
                <a:ext cx="180276" cy="56744"/>
              </a:xfrm>
              <a:custGeom>
                <a:avLst/>
                <a:gdLst/>
                <a:ahLst/>
                <a:cxnLst/>
                <a:rect l="l" t="t" r="r" b="b"/>
                <a:pathLst>
                  <a:path w="1077" h="339" extrusionOk="0">
                    <a:moveTo>
                      <a:pt x="4" y="1"/>
                    </a:moveTo>
                    <a:cubicBezTo>
                      <a:pt x="1" y="1"/>
                      <a:pt x="1" y="4"/>
                      <a:pt x="1" y="7"/>
                    </a:cubicBezTo>
                    <a:cubicBezTo>
                      <a:pt x="183" y="57"/>
                      <a:pt x="359" y="124"/>
                      <a:pt x="535" y="180"/>
                    </a:cubicBezTo>
                    <a:cubicBezTo>
                      <a:pt x="711" y="237"/>
                      <a:pt x="878" y="281"/>
                      <a:pt x="1057" y="337"/>
                    </a:cubicBezTo>
                    <a:cubicBezTo>
                      <a:pt x="1060" y="338"/>
                      <a:pt x="1063" y="338"/>
                      <a:pt x="1065" y="338"/>
                    </a:cubicBezTo>
                    <a:cubicBezTo>
                      <a:pt x="1075" y="338"/>
                      <a:pt x="1077" y="334"/>
                      <a:pt x="1067" y="331"/>
                    </a:cubicBezTo>
                    <a:cubicBezTo>
                      <a:pt x="891" y="265"/>
                      <a:pt x="727" y="193"/>
                      <a:pt x="548" y="142"/>
                    </a:cubicBezTo>
                    <a:cubicBezTo>
                      <a:pt x="372" y="89"/>
                      <a:pt x="186" y="48"/>
                      <a:pt x="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85" name="Google Shape;2385;p47"/>
              <p:cNvSpPr/>
              <p:nvPr/>
            </p:nvSpPr>
            <p:spPr>
              <a:xfrm>
                <a:off x="1622153" y="2313206"/>
                <a:ext cx="139936" cy="48207"/>
              </a:xfrm>
              <a:custGeom>
                <a:avLst/>
                <a:gdLst/>
                <a:ahLst/>
                <a:cxnLst/>
                <a:rect l="l" t="t" r="r" b="b"/>
                <a:pathLst>
                  <a:path w="836" h="288" extrusionOk="0">
                    <a:moveTo>
                      <a:pt x="7" y="0"/>
                    </a:moveTo>
                    <a:cubicBezTo>
                      <a:pt x="1" y="0"/>
                      <a:pt x="1" y="11"/>
                      <a:pt x="10" y="13"/>
                    </a:cubicBezTo>
                    <a:cubicBezTo>
                      <a:pt x="334" y="108"/>
                      <a:pt x="548" y="190"/>
                      <a:pt x="815" y="287"/>
                    </a:cubicBezTo>
                    <a:cubicBezTo>
                      <a:pt x="817" y="288"/>
                      <a:pt x="820" y="288"/>
                      <a:pt x="822" y="288"/>
                    </a:cubicBezTo>
                    <a:cubicBezTo>
                      <a:pt x="831" y="288"/>
                      <a:pt x="835" y="283"/>
                      <a:pt x="828" y="281"/>
                    </a:cubicBezTo>
                    <a:cubicBezTo>
                      <a:pt x="563" y="158"/>
                      <a:pt x="287" y="64"/>
                      <a:pt x="10" y="1"/>
                    </a:cubicBezTo>
                    <a:cubicBezTo>
                      <a:pt x="9" y="1"/>
                      <a:pt x="8" y="0"/>
                      <a:pt x="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grpSp>
        <p:nvGrpSpPr>
          <p:cNvPr id="2386" name="Google Shape;2386;p47"/>
          <p:cNvGrpSpPr/>
          <p:nvPr/>
        </p:nvGrpSpPr>
        <p:grpSpPr>
          <a:xfrm>
            <a:off x="2381025" y="851275"/>
            <a:ext cx="6725745" cy="4608494"/>
            <a:chOff x="2425875" y="851275"/>
            <a:chExt cx="6725745" cy="4608494"/>
          </a:xfrm>
        </p:grpSpPr>
        <p:sp>
          <p:nvSpPr>
            <p:cNvPr id="2387" name="Google Shape;2387;p47"/>
            <p:cNvSpPr/>
            <p:nvPr/>
          </p:nvSpPr>
          <p:spPr>
            <a:xfrm rot="10800000">
              <a:off x="2425875" y="851275"/>
              <a:ext cx="4555450" cy="3684575"/>
            </a:xfrm>
            <a:custGeom>
              <a:avLst/>
              <a:gdLst/>
              <a:ahLst/>
              <a:cxnLst/>
              <a:rect l="l" t="t" r="r" b="b"/>
              <a:pathLst>
                <a:path w="182218" h="147383" extrusionOk="0">
                  <a:moveTo>
                    <a:pt x="0" y="147383"/>
                  </a:moveTo>
                  <a:lnTo>
                    <a:pt x="0" y="0"/>
                  </a:lnTo>
                  <a:lnTo>
                    <a:pt x="182218" y="0"/>
                  </a:lnTo>
                </a:path>
              </a:pathLst>
            </a:custGeom>
            <a:noFill/>
            <a:ln w="9525" cap="flat" cmpd="sng">
              <a:solidFill>
                <a:schemeClr val="dk1"/>
              </a:solidFill>
              <a:prstDash val="solid"/>
              <a:round/>
              <a:headEnd type="none" w="med" len="med"/>
              <a:tailEnd type="none" w="med" len="med"/>
            </a:ln>
          </p:spPr>
          <p:txBody>
            <a:bodyPr/>
            <a:lstStyle/>
            <a:p>
              <a:endParaRPr lang="en-IE" noProof="0"/>
            </a:p>
          </p:txBody>
        </p:sp>
        <p:grpSp>
          <p:nvGrpSpPr>
            <p:cNvPr id="2388" name="Google Shape;2388;p47"/>
            <p:cNvGrpSpPr/>
            <p:nvPr/>
          </p:nvGrpSpPr>
          <p:grpSpPr>
            <a:xfrm>
              <a:off x="6767093" y="1120019"/>
              <a:ext cx="2384527" cy="4339750"/>
              <a:chOff x="1987650" y="1120000"/>
              <a:chExt cx="2396750" cy="4361996"/>
            </a:xfrm>
          </p:grpSpPr>
          <p:sp>
            <p:nvSpPr>
              <p:cNvPr id="2389" name="Google Shape;2389;p47"/>
              <p:cNvSpPr/>
              <p:nvPr/>
            </p:nvSpPr>
            <p:spPr>
              <a:xfrm>
                <a:off x="2257994" y="1489491"/>
                <a:ext cx="73023" cy="72696"/>
              </a:xfrm>
              <a:custGeom>
                <a:avLst/>
                <a:gdLst/>
                <a:ahLst/>
                <a:cxnLst/>
                <a:rect l="l" t="t" r="r" b="b"/>
                <a:pathLst>
                  <a:path w="450" h="448" extrusionOk="0">
                    <a:moveTo>
                      <a:pt x="227" y="1"/>
                    </a:moveTo>
                    <a:cubicBezTo>
                      <a:pt x="101" y="1"/>
                      <a:pt x="0" y="98"/>
                      <a:pt x="0" y="224"/>
                    </a:cubicBezTo>
                    <a:cubicBezTo>
                      <a:pt x="0" y="347"/>
                      <a:pt x="101" y="447"/>
                      <a:pt x="227" y="447"/>
                    </a:cubicBezTo>
                    <a:cubicBezTo>
                      <a:pt x="349" y="447"/>
                      <a:pt x="450" y="350"/>
                      <a:pt x="450" y="224"/>
                    </a:cubicBezTo>
                    <a:cubicBezTo>
                      <a:pt x="450" y="98"/>
                      <a:pt x="349" y="1"/>
                      <a:pt x="227"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0" name="Google Shape;2390;p47"/>
              <p:cNvSpPr/>
              <p:nvPr/>
            </p:nvSpPr>
            <p:spPr>
              <a:xfrm>
                <a:off x="2349840" y="4686555"/>
                <a:ext cx="855501" cy="755193"/>
              </a:xfrm>
              <a:custGeom>
                <a:avLst/>
                <a:gdLst/>
                <a:ahLst/>
                <a:cxnLst/>
                <a:rect l="l" t="t" r="r" b="b"/>
                <a:pathLst>
                  <a:path w="5272" h="4654" extrusionOk="0">
                    <a:moveTo>
                      <a:pt x="2114" y="0"/>
                    </a:moveTo>
                    <a:lnTo>
                      <a:pt x="2133" y="2385"/>
                    </a:lnTo>
                    <a:lnTo>
                      <a:pt x="2133" y="2476"/>
                    </a:lnTo>
                    <a:lnTo>
                      <a:pt x="2224" y="2963"/>
                    </a:lnTo>
                    <a:lnTo>
                      <a:pt x="2224" y="3020"/>
                    </a:lnTo>
                    <a:cubicBezTo>
                      <a:pt x="2224" y="3020"/>
                      <a:pt x="482" y="3822"/>
                      <a:pt x="305" y="3970"/>
                    </a:cubicBezTo>
                    <a:cubicBezTo>
                      <a:pt x="126" y="4124"/>
                      <a:pt x="0" y="4583"/>
                      <a:pt x="161" y="4633"/>
                    </a:cubicBezTo>
                    <a:cubicBezTo>
                      <a:pt x="201" y="4647"/>
                      <a:pt x="524" y="4653"/>
                      <a:pt x="987" y="4653"/>
                    </a:cubicBezTo>
                    <a:cubicBezTo>
                      <a:pt x="2353" y="4653"/>
                      <a:pt x="4937" y="4598"/>
                      <a:pt x="5070" y="4514"/>
                    </a:cubicBezTo>
                    <a:cubicBezTo>
                      <a:pt x="5137" y="4470"/>
                      <a:pt x="5168" y="3806"/>
                      <a:pt x="5181" y="2995"/>
                    </a:cubicBezTo>
                    <a:lnTo>
                      <a:pt x="5181" y="2963"/>
                    </a:lnTo>
                    <a:lnTo>
                      <a:pt x="5272" y="2447"/>
                    </a:lnTo>
                    <a:lnTo>
                      <a:pt x="5272" y="2378"/>
                    </a:lnTo>
                    <a:cubicBezTo>
                      <a:pt x="5209" y="1211"/>
                      <a:pt x="5190" y="0"/>
                      <a:pt x="5190"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1" name="Google Shape;2391;p47"/>
              <p:cNvSpPr/>
              <p:nvPr/>
            </p:nvSpPr>
            <p:spPr>
              <a:xfrm>
                <a:off x="2598440" y="5226593"/>
                <a:ext cx="3083" cy="2109"/>
              </a:xfrm>
              <a:custGeom>
                <a:avLst/>
                <a:gdLst/>
                <a:ahLst/>
                <a:cxnLst/>
                <a:rect l="l" t="t" r="r" b="b"/>
                <a:pathLst>
                  <a:path w="19" h="13" extrusionOk="0">
                    <a:moveTo>
                      <a:pt x="19" y="0"/>
                    </a:moveTo>
                    <a:lnTo>
                      <a:pt x="0" y="13"/>
                    </a:lnTo>
                    <a:cubicBezTo>
                      <a:pt x="13" y="10"/>
                      <a:pt x="16" y="3"/>
                      <a:pt x="19"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2" name="Google Shape;2392;p47"/>
              <p:cNvSpPr/>
              <p:nvPr/>
            </p:nvSpPr>
            <p:spPr>
              <a:xfrm>
                <a:off x="2347730" y="5215883"/>
                <a:ext cx="844953" cy="226525"/>
              </a:xfrm>
              <a:custGeom>
                <a:avLst/>
                <a:gdLst/>
                <a:ahLst/>
                <a:cxnLst/>
                <a:rect l="l" t="t" r="r" b="b"/>
                <a:pathLst>
                  <a:path w="5207" h="1396" extrusionOk="0">
                    <a:moveTo>
                      <a:pt x="5206" y="0"/>
                    </a:moveTo>
                    <a:lnTo>
                      <a:pt x="5206" y="0"/>
                    </a:lnTo>
                    <a:cubicBezTo>
                      <a:pt x="4507" y="149"/>
                      <a:pt x="2138" y="627"/>
                      <a:pt x="1303" y="627"/>
                    </a:cubicBezTo>
                    <a:cubicBezTo>
                      <a:pt x="1132" y="627"/>
                      <a:pt x="1025" y="607"/>
                      <a:pt x="1010" y="560"/>
                    </a:cubicBezTo>
                    <a:cubicBezTo>
                      <a:pt x="976" y="450"/>
                      <a:pt x="1256" y="261"/>
                      <a:pt x="1432" y="154"/>
                    </a:cubicBezTo>
                    <a:lnTo>
                      <a:pt x="1432" y="154"/>
                    </a:lnTo>
                    <a:cubicBezTo>
                      <a:pt x="948" y="387"/>
                      <a:pt x="413" y="645"/>
                      <a:pt x="322" y="723"/>
                    </a:cubicBezTo>
                    <a:cubicBezTo>
                      <a:pt x="139" y="862"/>
                      <a:pt x="1" y="1324"/>
                      <a:pt x="164" y="1378"/>
                    </a:cubicBezTo>
                    <a:cubicBezTo>
                      <a:pt x="204" y="1390"/>
                      <a:pt x="507" y="1396"/>
                      <a:pt x="946" y="1396"/>
                    </a:cubicBezTo>
                    <a:cubicBezTo>
                      <a:pt x="2305" y="1396"/>
                      <a:pt x="4964" y="1341"/>
                      <a:pt x="5099" y="1255"/>
                    </a:cubicBezTo>
                    <a:cubicBezTo>
                      <a:pt x="5159" y="1214"/>
                      <a:pt x="5190" y="686"/>
                      <a:pt x="5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3" name="Google Shape;2393;p47"/>
              <p:cNvSpPr/>
              <p:nvPr/>
            </p:nvSpPr>
            <p:spPr>
              <a:xfrm>
                <a:off x="2842334" y="5215883"/>
                <a:ext cx="348724" cy="222144"/>
              </a:xfrm>
              <a:custGeom>
                <a:avLst/>
                <a:gdLst/>
                <a:ahLst/>
                <a:cxnLst/>
                <a:rect l="l" t="t" r="r" b="b"/>
                <a:pathLst>
                  <a:path w="2149" h="1369" extrusionOk="0">
                    <a:moveTo>
                      <a:pt x="2149" y="0"/>
                    </a:moveTo>
                    <a:cubicBezTo>
                      <a:pt x="2032" y="22"/>
                      <a:pt x="1863" y="60"/>
                      <a:pt x="1658" y="101"/>
                    </a:cubicBezTo>
                    <a:lnTo>
                      <a:pt x="1" y="1368"/>
                    </a:lnTo>
                    <a:cubicBezTo>
                      <a:pt x="1032" y="1346"/>
                      <a:pt x="1969" y="1305"/>
                      <a:pt x="2045" y="1255"/>
                    </a:cubicBezTo>
                    <a:cubicBezTo>
                      <a:pt x="2102" y="1214"/>
                      <a:pt x="2133" y="683"/>
                      <a:pt x="2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4" name="Google Shape;2394;p47"/>
              <p:cNvSpPr/>
              <p:nvPr/>
            </p:nvSpPr>
            <p:spPr>
              <a:xfrm>
                <a:off x="2677466" y="2533219"/>
                <a:ext cx="667751" cy="2590763"/>
              </a:xfrm>
              <a:custGeom>
                <a:avLst/>
                <a:gdLst/>
                <a:ahLst/>
                <a:cxnLst/>
                <a:rect l="l" t="t" r="r" b="b"/>
                <a:pathLst>
                  <a:path w="4115" h="15966" extrusionOk="0">
                    <a:moveTo>
                      <a:pt x="1303" y="1"/>
                    </a:moveTo>
                    <a:cubicBezTo>
                      <a:pt x="1303" y="1"/>
                      <a:pt x="387" y="7144"/>
                      <a:pt x="240" y="8336"/>
                    </a:cubicBezTo>
                    <a:cubicBezTo>
                      <a:pt x="95" y="9525"/>
                      <a:pt x="1" y="15966"/>
                      <a:pt x="1" y="15966"/>
                    </a:cubicBezTo>
                    <a:lnTo>
                      <a:pt x="3240" y="15966"/>
                    </a:lnTo>
                    <a:cubicBezTo>
                      <a:pt x="3240" y="15966"/>
                      <a:pt x="3228" y="12251"/>
                      <a:pt x="3253" y="10188"/>
                    </a:cubicBezTo>
                    <a:cubicBezTo>
                      <a:pt x="3259" y="9238"/>
                      <a:pt x="3275" y="8502"/>
                      <a:pt x="3303" y="8370"/>
                    </a:cubicBezTo>
                    <a:cubicBezTo>
                      <a:pt x="3423" y="7776"/>
                      <a:pt x="4115" y="1"/>
                      <a:pt x="4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5" name="Google Shape;2395;p47"/>
              <p:cNvSpPr/>
              <p:nvPr/>
            </p:nvSpPr>
            <p:spPr>
              <a:xfrm>
                <a:off x="2700995" y="5029596"/>
                <a:ext cx="484546" cy="10710"/>
              </a:xfrm>
              <a:custGeom>
                <a:avLst/>
                <a:gdLst/>
                <a:ahLst/>
                <a:cxnLst/>
                <a:rect l="l" t="t" r="r" b="b"/>
                <a:pathLst>
                  <a:path w="2986" h="66" extrusionOk="0">
                    <a:moveTo>
                      <a:pt x="1752" y="0"/>
                    </a:moveTo>
                    <a:cubicBezTo>
                      <a:pt x="1351" y="0"/>
                      <a:pt x="983" y="3"/>
                      <a:pt x="875" y="3"/>
                    </a:cubicBezTo>
                    <a:cubicBezTo>
                      <a:pt x="368" y="9"/>
                      <a:pt x="516" y="13"/>
                      <a:pt x="10" y="25"/>
                    </a:cubicBezTo>
                    <a:cubicBezTo>
                      <a:pt x="7" y="25"/>
                      <a:pt x="7" y="28"/>
                      <a:pt x="3" y="28"/>
                    </a:cubicBezTo>
                    <a:cubicBezTo>
                      <a:pt x="0" y="32"/>
                      <a:pt x="3" y="41"/>
                      <a:pt x="10" y="41"/>
                    </a:cubicBezTo>
                    <a:cubicBezTo>
                      <a:pt x="516" y="50"/>
                      <a:pt x="368" y="57"/>
                      <a:pt x="875" y="60"/>
                    </a:cubicBezTo>
                    <a:cubicBezTo>
                      <a:pt x="994" y="61"/>
                      <a:pt x="1431" y="66"/>
                      <a:pt x="1879" y="66"/>
                    </a:cubicBezTo>
                    <a:cubicBezTo>
                      <a:pt x="2363" y="66"/>
                      <a:pt x="2861" y="61"/>
                      <a:pt x="2982" y="41"/>
                    </a:cubicBezTo>
                    <a:cubicBezTo>
                      <a:pt x="2985" y="41"/>
                      <a:pt x="2985" y="35"/>
                      <a:pt x="2985" y="35"/>
                    </a:cubicBezTo>
                    <a:cubicBezTo>
                      <a:pt x="2985" y="32"/>
                      <a:pt x="2985" y="28"/>
                      <a:pt x="2982" y="28"/>
                    </a:cubicBezTo>
                    <a:cubicBezTo>
                      <a:pt x="2850" y="5"/>
                      <a:pt x="2274" y="0"/>
                      <a:pt x="17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6" name="Google Shape;2396;p47"/>
              <p:cNvSpPr/>
              <p:nvPr/>
            </p:nvSpPr>
            <p:spPr>
              <a:xfrm>
                <a:off x="3099047" y="2595855"/>
                <a:ext cx="178337" cy="2386793"/>
              </a:xfrm>
              <a:custGeom>
                <a:avLst/>
                <a:gdLst/>
                <a:ahLst/>
                <a:cxnLst/>
                <a:rect l="l" t="t" r="r" b="b"/>
                <a:pathLst>
                  <a:path w="1099" h="14709" extrusionOk="0">
                    <a:moveTo>
                      <a:pt x="1092" y="1"/>
                    </a:moveTo>
                    <a:cubicBezTo>
                      <a:pt x="1089" y="1"/>
                      <a:pt x="1086" y="3"/>
                      <a:pt x="1086" y="8"/>
                    </a:cubicBezTo>
                    <a:cubicBezTo>
                      <a:pt x="982" y="1033"/>
                      <a:pt x="881" y="2062"/>
                      <a:pt x="768" y="3090"/>
                    </a:cubicBezTo>
                    <a:cubicBezTo>
                      <a:pt x="667" y="4006"/>
                      <a:pt x="557" y="4918"/>
                      <a:pt x="422" y="5830"/>
                    </a:cubicBezTo>
                    <a:cubicBezTo>
                      <a:pt x="293" y="6739"/>
                      <a:pt x="104" y="7648"/>
                      <a:pt x="60" y="8566"/>
                    </a:cubicBezTo>
                    <a:cubicBezTo>
                      <a:pt x="38" y="9019"/>
                      <a:pt x="38" y="9475"/>
                      <a:pt x="38" y="9931"/>
                    </a:cubicBezTo>
                    <a:lnTo>
                      <a:pt x="26" y="11343"/>
                    </a:lnTo>
                    <a:cubicBezTo>
                      <a:pt x="16" y="12274"/>
                      <a:pt x="13" y="13768"/>
                      <a:pt x="1" y="14693"/>
                    </a:cubicBezTo>
                    <a:cubicBezTo>
                      <a:pt x="1" y="14699"/>
                      <a:pt x="10" y="14709"/>
                      <a:pt x="16" y="14709"/>
                    </a:cubicBezTo>
                    <a:cubicBezTo>
                      <a:pt x="26" y="14709"/>
                      <a:pt x="32" y="14699"/>
                      <a:pt x="32" y="14693"/>
                    </a:cubicBezTo>
                    <a:cubicBezTo>
                      <a:pt x="45" y="13649"/>
                      <a:pt x="54" y="12042"/>
                      <a:pt x="63" y="11000"/>
                    </a:cubicBezTo>
                    <a:cubicBezTo>
                      <a:pt x="73" y="10532"/>
                      <a:pt x="76" y="10060"/>
                      <a:pt x="79" y="9591"/>
                    </a:cubicBezTo>
                    <a:cubicBezTo>
                      <a:pt x="89" y="9142"/>
                      <a:pt x="92" y="8695"/>
                      <a:pt x="126" y="8233"/>
                    </a:cubicBezTo>
                    <a:cubicBezTo>
                      <a:pt x="164" y="7773"/>
                      <a:pt x="236" y="7311"/>
                      <a:pt x="312" y="6855"/>
                    </a:cubicBezTo>
                    <a:cubicBezTo>
                      <a:pt x="387" y="6405"/>
                      <a:pt x="457" y="5952"/>
                      <a:pt x="520" y="5499"/>
                    </a:cubicBezTo>
                    <a:cubicBezTo>
                      <a:pt x="777" y="3675"/>
                      <a:pt x="944" y="1845"/>
                      <a:pt x="1098" y="8"/>
                    </a:cubicBezTo>
                    <a:cubicBezTo>
                      <a:pt x="1098" y="3"/>
                      <a:pt x="1095"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7" name="Google Shape;2397;p47"/>
              <p:cNvSpPr/>
              <p:nvPr/>
            </p:nvSpPr>
            <p:spPr>
              <a:xfrm>
                <a:off x="2955599" y="2532732"/>
                <a:ext cx="500448" cy="1651234"/>
              </a:xfrm>
              <a:custGeom>
                <a:avLst/>
                <a:gdLst/>
                <a:ahLst/>
                <a:cxnLst/>
                <a:rect l="l" t="t" r="r" b="b"/>
                <a:pathLst>
                  <a:path w="3084" h="10176" extrusionOk="0">
                    <a:moveTo>
                      <a:pt x="1" y="1"/>
                    </a:moveTo>
                    <a:lnTo>
                      <a:pt x="1545" y="10175"/>
                    </a:lnTo>
                    <a:cubicBezTo>
                      <a:pt x="1555" y="9232"/>
                      <a:pt x="1570" y="8496"/>
                      <a:pt x="1599" y="8361"/>
                    </a:cubicBezTo>
                    <a:cubicBezTo>
                      <a:pt x="1712" y="7769"/>
                      <a:pt x="3083" y="1"/>
                      <a:pt x="3083" y="1"/>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8" name="Google Shape;2398;p47"/>
              <p:cNvSpPr/>
              <p:nvPr/>
            </p:nvSpPr>
            <p:spPr>
              <a:xfrm>
                <a:off x="3571095" y="4449153"/>
                <a:ext cx="758137" cy="1032833"/>
              </a:xfrm>
              <a:custGeom>
                <a:avLst/>
                <a:gdLst/>
                <a:ahLst/>
                <a:cxnLst/>
                <a:rect l="l" t="t" r="r" b="b"/>
                <a:pathLst>
                  <a:path w="4672" h="6365" extrusionOk="0">
                    <a:moveTo>
                      <a:pt x="2505" y="1"/>
                    </a:moveTo>
                    <a:lnTo>
                      <a:pt x="1" y="1470"/>
                    </a:lnTo>
                    <a:lnTo>
                      <a:pt x="1391" y="3948"/>
                    </a:lnTo>
                    <a:lnTo>
                      <a:pt x="1413" y="3989"/>
                    </a:lnTo>
                    <a:cubicBezTo>
                      <a:pt x="1413" y="3989"/>
                      <a:pt x="218" y="5502"/>
                      <a:pt x="124" y="5713"/>
                    </a:cubicBezTo>
                    <a:cubicBezTo>
                      <a:pt x="41" y="5917"/>
                      <a:pt x="116" y="6365"/>
                      <a:pt x="276" y="6365"/>
                    </a:cubicBezTo>
                    <a:cubicBezTo>
                      <a:pt x="280" y="6365"/>
                      <a:pt x="285" y="6365"/>
                      <a:pt x="290" y="6364"/>
                    </a:cubicBezTo>
                    <a:cubicBezTo>
                      <a:pt x="454" y="6339"/>
                      <a:pt x="4530" y="4209"/>
                      <a:pt x="4634" y="4033"/>
                    </a:cubicBezTo>
                    <a:cubicBezTo>
                      <a:pt x="4672" y="3967"/>
                      <a:pt x="4398" y="3354"/>
                      <a:pt x="4043" y="2627"/>
                    </a:cubicBezTo>
                    <a:lnTo>
                      <a:pt x="4033" y="2602"/>
                    </a:lnTo>
                    <a:cubicBezTo>
                      <a:pt x="3961" y="2454"/>
                      <a:pt x="2505" y="1"/>
                      <a:pt x="2505"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99" name="Google Shape;2399;p47"/>
              <p:cNvSpPr/>
              <p:nvPr/>
            </p:nvSpPr>
            <p:spPr>
              <a:xfrm>
                <a:off x="3576612" y="4925418"/>
                <a:ext cx="752133" cy="556578"/>
              </a:xfrm>
              <a:custGeom>
                <a:avLst/>
                <a:gdLst/>
                <a:ahLst/>
                <a:cxnLst/>
                <a:rect l="l" t="t" r="r" b="b"/>
                <a:pathLst>
                  <a:path w="4635" h="3430" extrusionOk="0">
                    <a:moveTo>
                      <a:pt x="4160" y="0"/>
                    </a:moveTo>
                    <a:cubicBezTo>
                      <a:pt x="3603" y="419"/>
                      <a:pt x="1022" y="2356"/>
                      <a:pt x="597" y="2356"/>
                    </a:cubicBezTo>
                    <a:cubicBezTo>
                      <a:pt x="575" y="2356"/>
                      <a:pt x="559" y="2351"/>
                      <a:pt x="549" y="2340"/>
                    </a:cubicBezTo>
                    <a:cubicBezTo>
                      <a:pt x="505" y="2293"/>
                      <a:pt x="539" y="2183"/>
                      <a:pt x="596" y="2067"/>
                    </a:cubicBezTo>
                    <a:lnTo>
                      <a:pt x="596" y="2067"/>
                    </a:lnTo>
                    <a:cubicBezTo>
                      <a:pt x="417" y="2293"/>
                      <a:pt x="247" y="2529"/>
                      <a:pt x="90" y="2778"/>
                    </a:cubicBezTo>
                    <a:cubicBezTo>
                      <a:pt x="1" y="2976"/>
                      <a:pt x="84" y="3430"/>
                      <a:pt x="242" y="3430"/>
                    </a:cubicBezTo>
                    <a:cubicBezTo>
                      <a:pt x="247" y="3430"/>
                      <a:pt x="251" y="3430"/>
                      <a:pt x="256" y="3429"/>
                    </a:cubicBezTo>
                    <a:cubicBezTo>
                      <a:pt x="423" y="3404"/>
                      <a:pt x="4496" y="1274"/>
                      <a:pt x="4600" y="1098"/>
                    </a:cubicBezTo>
                    <a:cubicBezTo>
                      <a:pt x="4634" y="1038"/>
                      <a:pt x="4436" y="589"/>
                      <a:pt x="4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0" name="Google Shape;2400;p47"/>
              <p:cNvSpPr/>
              <p:nvPr/>
            </p:nvSpPr>
            <p:spPr>
              <a:xfrm>
                <a:off x="2888744" y="2533219"/>
                <a:ext cx="1330797" cy="2536728"/>
              </a:xfrm>
              <a:custGeom>
                <a:avLst/>
                <a:gdLst/>
                <a:ahLst/>
                <a:cxnLst/>
                <a:rect l="l" t="t" r="r" b="b"/>
                <a:pathLst>
                  <a:path w="8201" h="15633" extrusionOk="0">
                    <a:moveTo>
                      <a:pt x="1" y="1"/>
                    </a:moveTo>
                    <a:cubicBezTo>
                      <a:pt x="1" y="1"/>
                      <a:pt x="249" y="1687"/>
                      <a:pt x="677" y="2759"/>
                    </a:cubicBezTo>
                    <a:cubicBezTo>
                      <a:pt x="963" y="2860"/>
                      <a:pt x="1240" y="2989"/>
                      <a:pt x="1501" y="3137"/>
                    </a:cubicBezTo>
                    <a:cubicBezTo>
                      <a:pt x="1501" y="3137"/>
                      <a:pt x="1872" y="7974"/>
                      <a:pt x="1888" y="8578"/>
                    </a:cubicBezTo>
                    <a:cubicBezTo>
                      <a:pt x="1919" y="9767"/>
                      <a:pt x="5234" y="15633"/>
                      <a:pt x="5234" y="15633"/>
                    </a:cubicBezTo>
                    <a:lnTo>
                      <a:pt x="8200" y="13796"/>
                    </a:lnTo>
                    <a:cubicBezTo>
                      <a:pt x="8200" y="13796"/>
                      <a:pt x="4766" y="8883"/>
                      <a:pt x="4750" y="8446"/>
                    </a:cubicBezTo>
                    <a:cubicBezTo>
                      <a:pt x="4725" y="7795"/>
                      <a:pt x="4410" y="5115"/>
                      <a:pt x="4152" y="2948"/>
                    </a:cubicBezTo>
                    <a:cubicBezTo>
                      <a:pt x="4152" y="2948"/>
                      <a:pt x="4646" y="1775"/>
                      <a:pt x="37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1" name="Google Shape;2401;p47"/>
              <p:cNvSpPr/>
              <p:nvPr/>
            </p:nvSpPr>
            <p:spPr>
              <a:xfrm>
                <a:off x="3707890" y="4715115"/>
                <a:ext cx="416229" cy="250054"/>
              </a:xfrm>
              <a:custGeom>
                <a:avLst/>
                <a:gdLst/>
                <a:ahLst/>
                <a:cxnLst/>
                <a:rect l="l" t="t" r="r" b="b"/>
                <a:pathLst>
                  <a:path w="2565" h="1541" extrusionOk="0">
                    <a:moveTo>
                      <a:pt x="2555" y="1"/>
                    </a:moveTo>
                    <a:cubicBezTo>
                      <a:pt x="2341" y="86"/>
                      <a:pt x="951" y="932"/>
                      <a:pt x="740" y="1061"/>
                    </a:cubicBezTo>
                    <a:cubicBezTo>
                      <a:pt x="306" y="1328"/>
                      <a:pt x="432" y="1259"/>
                      <a:pt x="4" y="1526"/>
                    </a:cubicBezTo>
                    <a:cubicBezTo>
                      <a:pt x="1" y="1529"/>
                      <a:pt x="1" y="1532"/>
                      <a:pt x="4" y="1539"/>
                    </a:cubicBezTo>
                    <a:cubicBezTo>
                      <a:pt x="6" y="1539"/>
                      <a:pt x="8" y="1540"/>
                      <a:pt x="11" y="1540"/>
                    </a:cubicBezTo>
                    <a:cubicBezTo>
                      <a:pt x="13" y="1540"/>
                      <a:pt x="14" y="1540"/>
                      <a:pt x="17" y="1539"/>
                    </a:cubicBezTo>
                    <a:cubicBezTo>
                      <a:pt x="457" y="1290"/>
                      <a:pt x="334" y="1366"/>
                      <a:pt x="771" y="1108"/>
                    </a:cubicBezTo>
                    <a:cubicBezTo>
                      <a:pt x="982" y="982"/>
                      <a:pt x="2382" y="161"/>
                      <a:pt x="2564" y="7"/>
                    </a:cubicBezTo>
                    <a:lnTo>
                      <a:pt x="2564" y="4"/>
                    </a:lnTo>
                    <a:cubicBezTo>
                      <a:pt x="2561" y="1"/>
                      <a:pt x="2561" y="1"/>
                      <a:pt x="25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2" name="Google Shape;2402;p47"/>
              <p:cNvSpPr/>
              <p:nvPr/>
            </p:nvSpPr>
            <p:spPr>
              <a:xfrm>
                <a:off x="2971502" y="2972486"/>
                <a:ext cx="162922" cy="76753"/>
              </a:xfrm>
              <a:custGeom>
                <a:avLst/>
                <a:gdLst/>
                <a:ahLst/>
                <a:cxnLst/>
                <a:rect l="l" t="t" r="r" b="b"/>
                <a:pathLst>
                  <a:path w="1004" h="473" extrusionOk="0">
                    <a:moveTo>
                      <a:pt x="23" y="1"/>
                    </a:moveTo>
                    <a:cubicBezTo>
                      <a:pt x="19" y="1"/>
                      <a:pt x="14" y="3"/>
                      <a:pt x="10" y="5"/>
                    </a:cubicBezTo>
                    <a:cubicBezTo>
                      <a:pt x="0" y="14"/>
                      <a:pt x="0" y="30"/>
                      <a:pt x="10" y="36"/>
                    </a:cubicBezTo>
                    <a:cubicBezTo>
                      <a:pt x="327" y="194"/>
                      <a:pt x="658" y="329"/>
                      <a:pt x="985" y="470"/>
                    </a:cubicBezTo>
                    <a:cubicBezTo>
                      <a:pt x="987" y="472"/>
                      <a:pt x="990" y="473"/>
                      <a:pt x="992" y="473"/>
                    </a:cubicBezTo>
                    <a:cubicBezTo>
                      <a:pt x="996" y="473"/>
                      <a:pt x="999" y="471"/>
                      <a:pt x="1000" y="467"/>
                    </a:cubicBezTo>
                    <a:cubicBezTo>
                      <a:pt x="1004" y="458"/>
                      <a:pt x="1000" y="455"/>
                      <a:pt x="997" y="452"/>
                    </a:cubicBezTo>
                    <a:cubicBezTo>
                      <a:pt x="689" y="272"/>
                      <a:pt x="362" y="124"/>
                      <a:pt x="29" y="2"/>
                    </a:cubicBezTo>
                    <a:cubicBezTo>
                      <a:pt x="27" y="1"/>
                      <a:pt x="25"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3" name="Google Shape;2403;p47"/>
              <p:cNvSpPr/>
              <p:nvPr/>
            </p:nvSpPr>
            <p:spPr>
              <a:xfrm>
                <a:off x="2953165" y="2607214"/>
                <a:ext cx="130305" cy="354717"/>
              </a:xfrm>
              <a:custGeom>
                <a:avLst/>
                <a:gdLst/>
                <a:ahLst/>
                <a:cxnLst/>
                <a:rect l="l" t="t" r="r" b="b"/>
                <a:pathLst>
                  <a:path w="803" h="2186" extrusionOk="0">
                    <a:moveTo>
                      <a:pt x="54" y="0"/>
                    </a:moveTo>
                    <a:cubicBezTo>
                      <a:pt x="49" y="0"/>
                      <a:pt x="44" y="2"/>
                      <a:pt x="44" y="7"/>
                    </a:cubicBezTo>
                    <a:cubicBezTo>
                      <a:pt x="0" y="488"/>
                      <a:pt x="19" y="966"/>
                      <a:pt x="98" y="1444"/>
                    </a:cubicBezTo>
                    <a:cubicBezTo>
                      <a:pt x="128" y="1607"/>
                      <a:pt x="298" y="2185"/>
                      <a:pt x="533" y="2185"/>
                    </a:cubicBezTo>
                    <a:cubicBezTo>
                      <a:pt x="540" y="2185"/>
                      <a:pt x="547" y="2185"/>
                      <a:pt x="554" y="2184"/>
                    </a:cubicBezTo>
                    <a:cubicBezTo>
                      <a:pt x="802" y="2146"/>
                      <a:pt x="679" y="1784"/>
                      <a:pt x="645" y="1542"/>
                    </a:cubicBezTo>
                    <a:cubicBezTo>
                      <a:pt x="579" y="1039"/>
                      <a:pt x="547" y="532"/>
                      <a:pt x="554" y="23"/>
                    </a:cubicBezTo>
                    <a:cubicBezTo>
                      <a:pt x="550" y="20"/>
                      <a:pt x="550" y="17"/>
                      <a:pt x="547" y="17"/>
                    </a:cubicBezTo>
                    <a:cubicBezTo>
                      <a:pt x="544" y="17"/>
                      <a:pt x="535" y="20"/>
                      <a:pt x="535" y="23"/>
                    </a:cubicBezTo>
                    <a:cubicBezTo>
                      <a:pt x="497" y="388"/>
                      <a:pt x="488" y="759"/>
                      <a:pt x="522" y="1124"/>
                    </a:cubicBezTo>
                    <a:cubicBezTo>
                      <a:pt x="538" y="1322"/>
                      <a:pt x="566" y="1514"/>
                      <a:pt x="598" y="1712"/>
                    </a:cubicBezTo>
                    <a:lnTo>
                      <a:pt x="601" y="1706"/>
                    </a:lnTo>
                    <a:cubicBezTo>
                      <a:pt x="626" y="1800"/>
                      <a:pt x="642" y="1901"/>
                      <a:pt x="642" y="1995"/>
                    </a:cubicBezTo>
                    <a:cubicBezTo>
                      <a:pt x="632" y="2067"/>
                      <a:pt x="610" y="2114"/>
                      <a:pt x="560" y="2127"/>
                    </a:cubicBezTo>
                    <a:cubicBezTo>
                      <a:pt x="550" y="2129"/>
                      <a:pt x="540" y="2130"/>
                      <a:pt x="530" y="2130"/>
                    </a:cubicBezTo>
                    <a:cubicBezTo>
                      <a:pt x="258" y="2130"/>
                      <a:pt x="135" y="1260"/>
                      <a:pt x="120" y="1099"/>
                    </a:cubicBezTo>
                    <a:cubicBezTo>
                      <a:pt x="88" y="737"/>
                      <a:pt x="63" y="397"/>
                      <a:pt x="63" y="7"/>
                    </a:cubicBezTo>
                    <a:cubicBezTo>
                      <a:pt x="63" y="2"/>
                      <a:pt x="58"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4" name="Google Shape;2404;p47"/>
              <p:cNvSpPr/>
              <p:nvPr/>
            </p:nvSpPr>
            <p:spPr>
              <a:xfrm>
                <a:off x="3031218" y="2953501"/>
                <a:ext cx="26126" cy="61824"/>
              </a:xfrm>
              <a:custGeom>
                <a:avLst/>
                <a:gdLst/>
                <a:ahLst/>
                <a:cxnLst/>
                <a:rect l="l" t="t" r="r" b="b"/>
                <a:pathLst>
                  <a:path w="161" h="381" extrusionOk="0">
                    <a:moveTo>
                      <a:pt x="35" y="0"/>
                    </a:moveTo>
                    <a:cubicBezTo>
                      <a:pt x="32" y="0"/>
                      <a:pt x="29" y="1"/>
                      <a:pt x="25" y="2"/>
                    </a:cubicBezTo>
                    <a:cubicBezTo>
                      <a:pt x="10" y="6"/>
                      <a:pt x="0" y="24"/>
                      <a:pt x="7" y="40"/>
                    </a:cubicBezTo>
                    <a:cubicBezTo>
                      <a:pt x="25" y="103"/>
                      <a:pt x="54" y="163"/>
                      <a:pt x="73" y="223"/>
                    </a:cubicBezTo>
                    <a:cubicBezTo>
                      <a:pt x="88" y="276"/>
                      <a:pt x="110" y="326"/>
                      <a:pt x="142" y="374"/>
                    </a:cubicBezTo>
                    <a:cubicBezTo>
                      <a:pt x="143" y="378"/>
                      <a:pt x="147" y="380"/>
                      <a:pt x="151" y="380"/>
                    </a:cubicBezTo>
                    <a:cubicBezTo>
                      <a:pt x="156" y="380"/>
                      <a:pt x="161" y="377"/>
                      <a:pt x="161" y="370"/>
                    </a:cubicBezTo>
                    <a:cubicBezTo>
                      <a:pt x="161" y="320"/>
                      <a:pt x="151" y="263"/>
                      <a:pt x="132" y="213"/>
                    </a:cubicBezTo>
                    <a:cubicBezTo>
                      <a:pt x="113" y="147"/>
                      <a:pt x="95" y="84"/>
                      <a:pt x="66" y="21"/>
                    </a:cubicBezTo>
                    <a:cubicBezTo>
                      <a:pt x="59" y="9"/>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5" name="Google Shape;2405;p47"/>
              <p:cNvSpPr/>
              <p:nvPr/>
            </p:nvSpPr>
            <p:spPr>
              <a:xfrm>
                <a:off x="3422130" y="2574598"/>
                <a:ext cx="641788" cy="2114670"/>
              </a:xfrm>
              <a:custGeom>
                <a:avLst/>
                <a:gdLst/>
                <a:ahLst/>
                <a:cxnLst/>
                <a:rect l="l" t="t" r="r" b="b"/>
                <a:pathLst>
                  <a:path w="3955" h="13032" extrusionOk="0">
                    <a:moveTo>
                      <a:pt x="1" y="1"/>
                    </a:moveTo>
                    <a:cubicBezTo>
                      <a:pt x="111" y="196"/>
                      <a:pt x="202" y="403"/>
                      <a:pt x="280" y="614"/>
                    </a:cubicBezTo>
                    <a:cubicBezTo>
                      <a:pt x="353" y="825"/>
                      <a:pt x="409" y="1045"/>
                      <a:pt x="444" y="1265"/>
                    </a:cubicBezTo>
                    <a:cubicBezTo>
                      <a:pt x="463" y="1375"/>
                      <a:pt x="475" y="1491"/>
                      <a:pt x="485" y="1601"/>
                    </a:cubicBezTo>
                    <a:cubicBezTo>
                      <a:pt x="491" y="1712"/>
                      <a:pt x="501" y="1822"/>
                      <a:pt x="491" y="1935"/>
                    </a:cubicBezTo>
                    <a:cubicBezTo>
                      <a:pt x="488" y="2142"/>
                      <a:pt x="466" y="2537"/>
                      <a:pt x="463" y="2592"/>
                    </a:cubicBezTo>
                    <a:lnTo>
                      <a:pt x="463" y="2592"/>
                    </a:lnTo>
                    <a:cubicBezTo>
                      <a:pt x="478" y="2499"/>
                      <a:pt x="532" y="2137"/>
                      <a:pt x="535" y="1938"/>
                    </a:cubicBezTo>
                    <a:cubicBezTo>
                      <a:pt x="538" y="1825"/>
                      <a:pt x="535" y="1715"/>
                      <a:pt x="523" y="1601"/>
                    </a:cubicBezTo>
                    <a:cubicBezTo>
                      <a:pt x="510" y="1488"/>
                      <a:pt x="501" y="1372"/>
                      <a:pt x="475" y="1262"/>
                    </a:cubicBezTo>
                    <a:cubicBezTo>
                      <a:pt x="431" y="1038"/>
                      <a:pt x="375" y="821"/>
                      <a:pt x="296" y="611"/>
                    </a:cubicBezTo>
                    <a:cubicBezTo>
                      <a:pt x="218" y="397"/>
                      <a:pt x="117" y="192"/>
                      <a:pt x="1" y="1"/>
                    </a:cubicBezTo>
                    <a:close/>
                    <a:moveTo>
                      <a:pt x="463" y="2592"/>
                    </a:moveTo>
                    <a:cubicBezTo>
                      <a:pt x="462" y="2601"/>
                      <a:pt x="461" y="2607"/>
                      <a:pt x="460" y="2610"/>
                    </a:cubicBezTo>
                    <a:lnTo>
                      <a:pt x="460" y="2610"/>
                    </a:lnTo>
                    <a:cubicBezTo>
                      <a:pt x="460" y="2607"/>
                      <a:pt x="460" y="2605"/>
                      <a:pt x="460" y="2605"/>
                    </a:cubicBezTo>
                    <a:lnTo>
                      <a:pt x="460" y="2614"/>
                    </a:lnTo>
                    <a:cubicBezTo>
                      <a:pt x="460" y="2614"/>
                      <a:pt x="460" y="2613"/>
                      <a:pt x="460" y="2610"/>
                    </a:cubicBezTo>
                    <a:lnTo>
                      <a:pt x="460" y="2610"/>
                    </a:lnTo>
                    <a:cubicBezTo>
                      <a:pt x="461" y="2615"/>
                      <a:pt x="462" y="2623"/>
                      <a:pt x="463" y="2634"/>
                    </a:cubicBezTo>
                    <a:lnTo>
                      <a:pt x="463" y="2634"/>
                    </a:lnTo>
                    <a:lnTo>
                      <a:pt x="463" y="2598"/>
                    </a:lnTo>
                    <a:cubicBezTo>
                      <a:pt x="463" y="2598"/>
                      <a:pt x="463" y="2596"/>
                      <a:pt x="463" y="2592"/>
                    </a:cubicBezTo>
                    <a:close/>
                    <a:moveTo>
                      <a:pt x="463" y="2634"/>
                    </a:moveTo>
                    <a:lnTo>
                      <a:pt x="463" y="2696"/>
                    </a:lnTo>
                    <a:cubicBezTo>
                      <a:pt x="551" y="3605"/>
                      <a:pt x="636" y="4517"/>
                      <a:pt x="724" y="5426"/>
                    </a:cubicBezTo>
                    <a:cubicBezTo>
                      <a:pt x="806" y="6338"/>
                      <a:pt x="897" y="7247"/>
                      <a:pt x="991" y="8153"/>
                    </a:cubicBezTo>
                    <a:lnTo>
                      <a:pt x="998" y="8241"/>
                    </a:lnTo>
                    <a:lnTo>
                      <a:pt x="998" y="8373"/>
                    </a:lnTo>
                    <a:cubicBezTo>
                      <a:pt x="998" y="8373"/>
                      <a:pt x="972" y="8405"/>
                      <a:pt x="976" y="8420"/>
                    </a:cubicBezTo>
                    <a:cubicBezTo>
                      <a:pt x="1004" y="8480"/>
                      <a:pt x="1035" y="8537"/>
                      <a:pt x="1067" y="8587"/>
                    </a:cubicBezTo>
                    <a:cubicBezTo>
                      <a:pt x="1123" y="8688"/>
                      <a:pt x="1183" y="8788"/>
                      <a:pt x="1246" y="8889"/>
                    </a:cubicBezTo>
                    <a:lnTo>
                      <a:pt x="1623" y="9487"/>
                    </a:lnTo>
                    <a:cubicBezTo>
                      <a:pt x="1875" y="9886"/>
                      <a:pt x="2136" y="10282"/>
                      <a:pt x="2391" y="10675"/>
                    </a:cubicBezTo>
                    <a:cubicBezTo>
                      <a:pt x="2907" y="11465"/>
                      <a:pt x="3432" y="12248"/>
                      <a:pt x="3954" y="13031"/>
                    </a:cubicBezTo>
                    <a:lnTo>
                      <a:pt x="2441" y="10644"/>
                    </a:lnTo>
                    <a:lnTo>
                      <a:pt x="1686" y="9449"/>
                    </a:lnTo>
                    <a:lnTo>
                      <a:pt x="1312" y="8848"/>
                    </a:lnTo>
                    <a:cubicBezTo>
                      <a:pt x="1249" y="8744"/>
                      <a:pt x="1193" y="8647"/>
                      <a:pt x="1133" y="8543"/>
                    </a:cubicBezTo>
                    <a:cubicBezTo>
                      <a:pt x="1104" y="8493"/>
                      <a:pt x="1070" y="8439"/>
                      <a:pt x="1054" y="8395"/>
                    </a:cubicBezTo>
                    <a:cubicBezTo>
                      <a:pt x="1045" y="8392"/>
                      <a:pt x="1045" y="8376"/>
                      <a:pt x="1045" y="8361"/>
                    </a:cubicBezTo>
                    <a:lnTo>
                      <a:pt x="1042" y="8317"/>
                    </a:lnTo>
                    <a:lnTo>
                      <a:pt x="1035" y="8225"/>
                    </a:lnTo>
                    <a:cubicBezTo>
                      <a:pt x="941" y="7291"/>
                      <a:pt x="850" y="6351"/>
                      <a:pt x="755" y="5413"/>
                    </a:cubicBezTo>
                    <a:cubicBezTo>
                      <a:pt x="671" y="4545"/>
                      <a:pt x="489" y="2873"/>
                      <a:pt x="463" y="26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6" name="Google Shape;2406;p47"/>
              <p:cNvSpPr/>
              <p:nvPr/>
            </p:nvSpPr>
            <p:spPr>
              <a:xfrm>
                <a:off x="2796898" y="1310993"/>
                <a:ext cx="642275" cy="672112"/>
              </a:xfrm>
              <a:custGeom>
                <a:avLst/>
                <a:gdLst/>
                <a:ahLst/>
                <a:cxnLst/>
                <a:rect l="l" t="t" r="r" b="b"/>
                <a:pathLst>
                  <a:path w="3958" h="4142" extrusionOk="0">
                    <a:moveTo>
                      <a:pt x="1847" y="0"/>
                    </a:moveTo>
                    <a:cubicBezTo>
                      <a:pt x="1535" y="0"/>
                      <a:pt x="1274" y="138"/>
                      <a:pt x="1274" y="138"/>
                    </a:cubicBezTo>
                    <a:cubicBezTo>
                      <a:pt x="1183" y="157"/>
                      <a:pt x="803" y="157"/>
                      <a:pt x="586" y="532"/>
                    </a:cubicBezTo>
                    <a:cubicBezTo>
                      <a:pt x="381" y="887"/>
                      <a:pt x="406" y="1890"/>
                      <a:pt x="381" y="2114"/>
                    </a:cubicBezTo>
                    <a:cubicBezTo>
                      <a:pt x="359" y="2340"/>
                      <a:pt x="76" y="2403"/>
                      <a:pt x="35" y="2661"/>
                    </a:cubicBezTo>
                    <a:cubicBezTo>
                      <a:pt x="1" y="2884"/>
                      <a:pt x="170" y="2947"/>
                      <a:pt x="202" y="3104"/>
                    </a:cubicBezTo>
                    <a:cubicBezTo>
                      <a:pt x="227" y="3227"/>
                      <a:pt x="123" y="3428"/>
                      <a:pt x="255" y="3598"/>
                    </a:cubicBezTo>
                    <a:cubicBezTo>
                      <a:pt x="378" y="3749"/>
                      <a:pt x="554" y="3696"/>
                      <a:pt x="667" y="3733"/>
                    </a:cubicBezTo>
                    <a:cubicBezTo>
                      <a:pt x="784" y="3774"/>
                      <a:pt x="878" y="4016"/>
                      <a:pt x="1089" y="4064"/>
                    </a:cubicBezTo>
                    <a:cubicBezTo>
                      <a:pt x="1110" y="4068"/>
                      <a:pt x="1131" y="4071"/>
                      <a:pt x="1152" y="4071"/>
                    </a:cubicBezTo>
                    <a:cubicBezTo>
                      <a:pt x="1328" y="4071"/>
                      <a:pt x="1465" y="3905"/>
                      <a:pt x="1561" y="3897"/>
                    </a:cubicBezTo>
                    <a:cubicBezTo>
                      <a:pt x="1563" y="3897"/>
                      <a:pt x="1565" y="3897"/>
                      <a:pt x="1567" y="3897"/>
                    </a:cubicBezTo>
                    <a:cubicBezTo>
                      <a:pt x="1664" y="3897"/>
                      <a:pt x="1804" y="4142"/>
                      <a:pt x="2082" y="4142"/>
                    </a:cubicBezTo>
                    <a:cubicBezTo>
                      <a:pt x="2112" y="4142"/>
                      <a:pt x="2144" y="4139"/>
                      <a:pt x="2177" y="4133"/>
                    </a:cubicBezTo>
                    <a:cubicBezTo>
                      <a:pt x="2526" y="4064"/>
                      <a:pt x="2592" y="3759"/>
                      <a:pt x="2728" y="3683"/>
                    </a:cubicBezTo>
                    <a:cubicBezTo>
                      <a:pt x="2866" y="3608"/>
                      <a:pt x="3240" y="3667"/>
                      <a:pt x="3385" y="3472"/>
                    </a:cubicBezTo>
                    <a:cubicBezTo>
                      <a:pt x="3530" y="3274"/>
                      <a:pt x="3530" y="3032"/>
                      <a:pt x="3596" y="2931"/>
                    </a:cubicBezTo>
                    <a:cubicBezTo>
                      <a:pt x="3659" y="2834"/>
                      <a:pt x="3816" y="2831"/>
                      <a:pt x="3888" y="2617"/>
                    </a:cubicBezTo>
                    <a:cubicBezTo>
                      <a:pt x="3957" y="2403"/>
                      <a:pt x="3753" y="2296"/>
                      <a:pt x="3706" y="2120"/>
                    </a:cubicBezTo>
                    <a:cubicBezTo>
                      <a:pt x="3674" y="1997"/>
                      <a:pt x="3769" y="1871"/>
                      <a:pt x="3674" y="1689"/>
                    </a:cubicBezTo>
                    <a:cubicBezTo>
                      <a:pt x="3542" y="1444"/>
                      <a:pt x="3228" y="1532"/>
                      <a:pt x="3077" y="1280"/>
                    </a:cubicBezTo>
                    <a:cubicBezTo>
                      <a:pt x="2960" y="1085"/>
                      <a:pt x="2661" y="195"/>
                      <a:pt x="2092" y="31"/>
                    </a:cubicBezTo>
                    <a:cubicBezTo>
                      <a:pt x="2009" y="9"/>
                      <a:pt x="1927" y="0"/>
                      <a:pt x="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7" name="Google Shape;2407;p47"/>
              <p:cNvSpPr/>
              <p:nvPr/>
            </p:nvSpPr>
            <p:spPr>
              <a:xfrm>
                <a:off x="2786675" y="1645758"/>
                <a:ext cx="135498" cy="273908"/>
              </a:xfrm>
              <a:custGeom>
                <a:avLst/>
                <a:gdLst/>
                <a:ahLst/>
                <a:cxnLst/>
                <a:rect l="l" t="t" r="r" b="b"/>
                <a:pathLst>
                  <a:path w="835" h="1688" extrusionOk="0">
                    <a:moveTo>
                      <a:pt x="447" y="0"/>
                    </a:moveTo>
                    <a:cubicBezTo>
                      <a:pt x="428" y="44"/>
                      <a:pt x="400" y="88"/>
                      <a:pt x="366" y="113"/>
                    </a:cubicBezTo>
                    <a:lnTo>
                      <a:pt x="255" y="217"/>
                    </a:lnTo>
                    <a:cubicBezTo>
                      <a:pt x="177" y="283"/>
                      <a:pt x="111" y="365"/>
                      <a:pt x="60" y="453"/>
                    </a:cubicBezTo>
                    <a:cubicBezTo>
                      <a:pt x="4" y="548"/>
                      <a:pt x="1" y="664"/>
                      <a:pt x="48" y="765"/>
                    </a:cubicBezTo>
                    <a:cubicBezTo>
                      <a:pt x="92" y="862"/>
                      <a:pt x="189" y="925"/>
                      <a:pt x="227" y="1000"/>
                    </a:cubicBezTo>
                    <a:cubicBezTo>
                      <a:pt x="243" y="1041"/>
                      <a:pt x="243" y="1085"/>
                      <a:pt x="227" y="1129"/>
                    </a:cubicBezTo>
                    <a:cubicBezTo>
                      <a:pt x="218" y="1177"/>
                      <a:pt x="205" y="1227"/>
                      <a:pt x="196" y="1277"/>
                    </a:cubicBezTo>
                    <a:cubicBezTo>
                      <a:pt x="174" y="1384"/>
                      <a:pt x="193" y="1494"/>
                      <a:pt x="252" y="1585"/>
                    </a:cubicBezTo>
                    <a:cubicBezTo>
                      <a:pt x="284" y="1626"/>
                      <a:pt x="331" y="1661"/>
                      <a:pt x="381" y="1674"/>
                    </a:cubicBezTo>
                    <a:cubicBezTo>
                      <a:pt x="415" y="1682"/>
                      <a:pt x="451" y="1687"/>
                      <a:pt x="487" y="1687"/>
                    </a:cubicBezTo>
                    <a:cubicBezTo>
                      <a:pt x="504" y="1687"/>
                      <a:pt x="522" y="1686"/>
                      <a:pt x="539" y="1683"/>
                    </a:cubicBezTo>
                    <a:cubicBezTo>
                      <a:pt x="589" y="1674"/>
                      <a:pt x="642" y="1664"/>
                      <a:pt x="690" y="1655"/>
                    </a:cubicBezTo>
                    <a:cubicBezTo>
                      <a:pt x="713" y="1650"/>
                      <a:pt x="737" y="1648"/>
                      <a:pt x="762" y="1648"/>
                    </a:cubicBezTo>
                    <a:cubicBezTo>
                      <a:pt x="786" y="1648"/>
                      <a:pt x="811" y="1650"/>
                      <a:pt x="834" y="1655"/>
                    </a:cubicBezTo>
                    <a:cubicBezTo>
                      <a:pt x="801" y="1641"/>
                      <a:pt x="767" y="1636"/>
                      <a:pt x="731" y="1636"/>
                    </a:cubicBezTo>
                    <a:cubicBezTo>
                      <a:pt x="715" y="1636"/>
                      <a:pt x="699" y="1637"/>
                      <a:pt x="683" y="1639"/>
                    </a:cubicBezTo>
                    <a:cubicBezTo>
                      <a:pt x="633" y="1642"/>
                      <a:pt x="586" y="1651"/>
                      <a:pt x="535" y="1651"/>
                    </a:cubicBezTo>
                    <a:cubicBezTo>
                      <a:pt x="525" y="1652"/>
                      <a:pt x="514" y="1653"/>
                      <a:pt x="504" y="1653"/>
                    </a:cubicBezTo>
                    <a:cubicBezTo>
                      <a:pt x="467" y="1653"/>
                      <a:pt x="430" y="1648"/>
                      <a:pt x="394" y="1636"/>
                    </a:cubicBezTo>
                    <a:cubicBezTo>
                      <a:pt x="350" y="1620"/>
                      <a:pt x="312" y="1592"/>
                      <a:pt x="287" y="1554"/>
                    </a:cubicBezTo>
                    <a:cubicBezTo>
                      <a:pt x="240" y="1475"/>
                      <a:pt x="224" y="1375"/>
                      <a:pt x="249" y="1287"/>
                    </a:cubicBezTo>
                    <a:cubicBezTo>
                      <a:pt x="255" y="1239"/>
                      <a:pt x="268" y="1192"/>
                      <a:pt x="281" y="1142"/>
                    </a:cubicBezTo>
                    <a:cubicBezTo>
                      <a:pt x="300" y="1088"/>
                      <a:pt x="300" y="1032"/>
                      <a:pt x="281" y="975"/>
                    </a:cubicBezTo>
                    <a:cubicBezTo>
                      <a:pt x="252" y="931"/>
                      <a:pt x="218" y="887"/>
                      <a:pt x="177" y="853"/>
                    </a:cubicBezTo>
                    <a:cubicBezTo>
                      <a:pt x="142" y="818"/>
                      <a:pt x="111" y="783"/>
                      <a:pt x="86" y="739"/>
                    </a:cubicBezTo>
                    <a:cubicBezTo>
                      <a:pt x="42" y="658"/>
                      <a:pt x="42" y="560"/>
                      <a:pt x="86" y="472"/>
                    </a:cubicBezTo>
                    <a:cubicBezTo>
                      <a:pt x="133" y="381"/>
                      <a:pt x="196" y="302"/>
                      <a:pt x="268" y="236"/>
                    </a:cubicBezTo>
                    <a:lnTo>
                      <a:pt x="369" y="126"/>
                    </a:lnTo>
                    <a:cubicBezTo>
                      <a:pt x="406" y="91"/>
                      <a:pt x="432" y="47"/>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8" name="Google Shape;2408;p47"/>
              <p:cNvSpPr/>
              <p:nvPr/>
            </p:nvSpPr>
            <p:spPr>
              <a:xfrm>
                <a:off x="3226106" y="1390506"/>
                <a:ext cx="185477" cy="264496"/>
              </a:xfrm>
              <a:custGeom>
                <a:avLst/>
                <a:gdLst/>
                <a:ahLst/>
                <a:cxnLst/>
                <a:rect l="l" t="t" r="r" b="b"/>
                <a:pathLst>
                  <a:path w="1143" h="1630" extrusionOk="0">
                    <a:moveTo>
                      <a:pt x="1" y="1"/>
                    </a:moveTo>
                    <a:lnTo>
                      <a:pt x="1" y="1"/>
                    </a:lnTo>
                    <a:cubicBezTo>
                      <a:pt x="48" y="79"/>
                      <a:pt x="89" y="158"/>
                      <a:pt x="123" y="240"/>
                    </a:cubicBezTo>
                    <a:lnTo>
                      <a:pt x="246" y="485"/>
                    </a:lnTo>
                    <a:cubicBezTo>
                      <a:pt x="284" y="567"/>
                      <a:pt x="331" y="645"/>
                      <a:pt x="381" y="721"/>
                    </a:cubicBezTo>
                    <a:cubicBezTo>
                      <a:pt x="410" y="759"/>
                      <a:pt x="438" y="800"/>
                      <a:pt x="473" y="831"/>
                    </a:cubicBezTo>
                    <a:cubicBezTo>
                      <a:pt x="488" y="847"/>
                      <a:pt x="513" y="862"/>
                      <a:pt x="535" y="869"/>
                    </a:cubicBezTo>
                    <a:cubicBezTo>
                      <a:pt x="561" y="878"/>
                      <a:pt x="583" y="884"/>
                      <a:pt x="601" y="894"/>
                    </a:cubicBezTo>
                    <a:cubicBezTo>
                      <a:pt x="693" y="922"/>
                      <a:pt x="774" y="941"/>
                      <a:pt x="859" y="973"/>
                    </a:cubicBezTo>
                    <a:cubicBezTo>
                      <a:pt x="938" y="1001"/>
                      <a:pt x="1007" y="1054"/>
                      <a:pt x="1058" y="1120"/>
                    </a:cubicBezTo>
                    <a:cubicBezTo>
                      <a:pt x="1083" y="1152"/>
                      <a:pt x="1098" y="1193"/>
                      <a:pt x="1102" y="1237"/>
                    </a:cubicBezTo>
                    <a:cubicBezTo>
                      <a:pt x="1105" y="1278"/>
                      <a:pt x="1098" y="1322"/>
                      <a:pt x="1086" y="1359"/>
                    </a:cubicBezTo>
                    <a:cubicBezTo>
                      <a:pt x="1054" y="1444"/>
                      <a:pt x="1048" y="1539"/>
                      <a:pt x="1058" y="1630"/>
                    </a:cubicBezTo>
                    <a:cubicBezTo>
                      <a:pt x="1058" y="1539"/>
                      <a:pt x="1073" y="1451"/>
                      <a:pt x="1114" y="1369"/>
                    </a:cubicBezTo>
                    <a:cubicBezTo>
                      <a:pt x="1133" y="1325"/>
                      <a:pt x="1142" y="1278"/>
                      <a:pt x="1142" y="1230"/>
                    </a:cubicBezTo>
                    <a:cubicBezTo>
                      <a:pt x="1136" y="1183"/>
                      <a:pt x="1120" y="1136"/>
                      <a:pt x="1098" y="1092"/>
                    </a:cubicBezTo>
                    <a:cubicBezTo>
                      <a:pt x="1042" y="1013"/>
                      <a:pt x="969" y="957"/>
                      <a:pt x="878" y="922"/>
                    </a:cubicBezTo>
                    <a:cubicBezTo>
                      <a:pt x="790" y="884"/>
                      <a:pt x="705" y="853"/>
                      <a:pt x="617" y="831"/>
                    </a:cubicBezTo>
                    <a:cubicBezTo>
                      <a:pt x="595" y="825"/>
                      <a:pt x="576" y="818"/>
                      <a:pt x="554" y="809"/>
                    </a:cubicBezTo>
                    <a:cubicBezTo>
                      <a:pt x="548" y="809"/>
                      <a:pt x="539" y="806"/>
                      <a:pt x="532" y="800"/>
                    </a:cubicBezTo>
                    <a:cubicBezTo>
                      <a:pt x="523" y="796"/>
                      <a:pt x="517" y="790"/>
                      <a:pt x="507" y="784"/>
                    </a:cubicBezTo>
                    <a:cubicBezTo>
                      <a:pt x="476" y="752"/>
                      <a:pt x="451" y="721"/>
                      <a:pt x="425" y="686"/>
                    </a:cubicBezTo>
                    <a:cubicBezTo>
                      <a:pt x="375" y="614"/>
                      <a:pt x="331" y="535"/>
                      <a:pt x="284" y="460"/>
                    </a:cubicBezTo>
                    <a:cubicBezTo>
                      <a:pt x="199" y="299"/>
                      <a:pt x="105" y="14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09" name="Google Shape;2409;p47"/>
              <p:cNvSpPr/>
              <p:nvPr/>
            </p:nvSpPr>
            <p:spPr>
              <a:xfrm>
                <a:off x="3232759" y="1778983"/>
                <a:ext cx="160001" cy="136954"/>
              </a:xfrm>
              <a:custGeom>
                <a:avLst/>
                <a:gdLst/>
                <a:ahLst/>
                <a:cxnLst/>
                <a:rect l="l" t="t" r="r" b="b"/>
                <a:pathLst>
                  <a:path w="986" h="844" extrusionOk="0">
                    <a:moveTo>
                      <a:pt x="985" y="0"/>
                    </a:moveTo>
                    <a:cubicBezTo>
                      <a:pt x="966" y="25"/>
                      <a:pt x="950" y="57"/>
                      <a:pt x="947" y="88"/>
                    </a:cubicBezTo>
                    <a:lnTo>
                      <a:pt x="922" y="183"/>
                    </a:lnTo>
                    <a:cubicBezTo>
                      <a:pt x="910" y="245"/>
                      <a:pt x="900" y="308"/>
                      <a:pt x="884" y="371"/>
                    </a:cubicBezTo>
                    <a:cubicBezTo>
                      <a:pt x="869" y="434"/>
                      <a:pt x="853" y="494"/>
                      <a:pt x="828" y="551"/>
                    </a:cubicBezTo>
                    <a:cubicBezTo>
                      <a:pt x="806" y="607"/>
                      <a:pt x="774" y="657"/>
                      <a:pt x="730" y="702"/>
                    </a:cubicBezTo>
                    <a:cubicBezTo>
                      <a:pt x="636" y="763"/>
                      <a:pt x="531" y="794"/>
                      <a:pt x="424" y="794"/>
                    </a:cubicBezTo>
                    <a:cubicBezTo>
                      <a:pt x="410" y="794"/>
                      <a:pt x="395" y="794"/>
                      <a:pt x="381" y="793"/>
                    </a:cubicBezTo>
                    <a:lnTo>
                      <a:pt x="189" y="793"/>
                    </a:lnTo>
                    <a:cubicBezTo>
                      <a:pt x="120" y="793"/>
                      <a:pt x="54" y="812"/>
                      <a:pt x="1" y="843"/>
                    </a:cubicBezTo>
                    <a:cubicBezTo>
                      <a:pt x="49" y="824"/>
                      <a:pt x="97" y="816"/>
                      <a:pt x="145" y="816"/>
                    </a:cubicBezTo>
                    <a:cubicBezTo>
                      <a:pt x="160" y="816"/>
                      <a:pt x="174" y="816"/>
                      <a:pt x="189" y="818"/>
                    </a:cubicBezTo>
                    <a:cubicBezTo>
                      <a:pt x="252" y="824"/>
                      <a:pt x="315" y="834"/>
                      <a:pt x="381" y="834"/>
                    </a:cubicBezTo>
                    <a:cubicBezTo>
                      <a:pt x="407" y="837"/>
                      <a:pt x="434" y="839"/>
                      <a:pt x="460" y="839"/>
                    </a:cubicBezTo>
                    <a:cubicBezTo>
                      <a:pt x="567" y="839"/>
                      <a:pt x="674" y="809"/>
                      <a:pt x="765" y="746"/>
                    </a:cubicBezTo>
                    <a:cubicBezTo>
                      <a:pt x="818" y="698"/>
                      <a:pt x="853" y="639"/>
                      <a:pt x="875" y="573"/>
                    </a:cubicBezTo>
                    <a:cubicBezTo>
                      <a:pt x="900" y="510"/>
                      <a:pt x="916" y="447"/>
                      <a:pt x="922" y="378"/>
                    </a:cubicBezTo>
                    <a:cubicBezTo>
                      <a:pt x="935" y="315"/>
                      <a:pt x="938" y="249"/>
                      <a:pt x="947" y="186"/>
                    </a:cubicBezTo>
                    <a:cubicBezTo>
                      <a:pt x="947" y="123"/>
                      <a:pt x="963" y="60"/>
                      <a:pt x="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0" name="Google Shape;2410;p47"/>
              <p:cNvSpPr/>
              <p:nvPr/>
            </p:nvSpPr>
            <p:spPr>
              <a:xfrm>
                <a:off x="2148948" y="1533142"/>
                <a:ext cx="1025887" cy="547166"/>
              </a:xfrm>
              <a:custGeom>
                <a:avLst/>
                <a:gdLst/>
                <a:ahLst/>
                <a:cxnLst/>
                <a:rect l="l" t="t" r="r" b="b"/>
                <a:pathLst>
                  <a:path w="6322" h="3372" extrusionOk="0">
                    <a:moveTo>
                      <a:pt x="1367" y="1"/>
                    </a:moveTo>
                    <a:cubicBezTo>
                      <a:pt x="964" y="1"/>
                      <a:pt x="1" y="1331"/>
                      <a:pt x="241" y="1628"/>
                    </a:cubicBezTo>
                    <a:cubicBezTo>
                      <a:pt x="1021" y="2572"/>
                      <a:pt x="1698" y="3207"/>
                      <a:pt x="2251" y="3343"/>
                    </a:cubicBezTo>
                    <a:cubicBezTo>
                      <a:pt x="2331" y="3363"/>
                      <a:pt x="2423" y="3372"/>
                      <a:pt x="2526" y="3372"/>
                    </a:cubicBezTo>
                    <a:cubicBezTo>
                      <a:pt x="3422" y="3372"/>
                      <a:pt x="5088" y="2674"/>
                      <a:pt x="5582" y="2408"/>
                    </a:cubicBezTo>
                    <a:cubicBezTo>
                      <a:pt x="6321" y="2012"/>
                      <a:pt x="6214" y="1710"/>
                      <a:pt x="5522" y="1676"/>
                    </a:cubicBezTo>
                    <a:cubicBezTo>
                      <a:pt x="5392" y="1669"/>
                      <a:pt x="5263" y="1666"/>
                      <a:pt x="5137" y="1666"/>
                    </a:cubicBezTo>
                    <a:cubicBezTo>
                      <a:pt x="4236" y="1666"/>
                      <a:pt x="3467" y="1819"/>
                      <a:pt x="3127" y="1819"/>
                    </a:cubicBezTo>
                    <a:cubicBezTo>
                      <a:pt x="3055" y="1819"/>
                      <a:pt x="3002" y="1812"/>
                      <a:pt x="2971" y="1795"/>
                    </a:cubicBezTo>
                    <a:cubicBezTo>
                      <a:pt x="2707" y="1654"/>
                      <a:pt x="1745" y="380"/>
                      <a:pt x="1477" y="53"/>
                    </a:cubicBezTo>
                    <a:cubicBezTo>
                      <a:pt x="1449" y="17"/>
                      <a:pt x="1411" y="1"/>
                      <a:pt x="1367"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1" name="Google Shape;2411;p47"/>
              <p:cNvSpPr/>
              <p:nvPr/>
            </p:nvSpPr>
            <p:spPr>
              <a:xfrm>
                <a:off x="2532558" y="1791640"/>
                <a:ext cx="714648" cy="333460"/>
              </a:xfrm>
              <a:custGeom>
                <a:avLst/>
                <a:gdLst/>
                <a:ahLst/>
                <a:cxnLst/>
                <a:rect l="l" t="t" r="r" b="b"/>
                <a:pathLst>
                  <a:path w="4404" h="2055" extrusionOk="0">
                    <a:moveTo>
                      <a:pt x="3168" y="1"/>
                    </a:moveTo>
                    <a:cubicBezTo>
                      <a:pt x="2454" y="10"/>
                      <a:pt x="1746" y="54"/>
                      <a:pt x="1045" y="139"/>
                    </a:cubicBezTo>
                    <a:lnTo>
                      <a:pt x="0" y="2055"/>
                    </a:lnTo>
                    <a:cubicBezTo>
                      <a:pt x="2" y="2055"/>
                      <a:pt x="4" y="2055"/>
                      <a:pt x="7" y="2055"/>
                    </a:cubicBezTo>
                    <a:cubicBezTo>
                      <a:pt x="769" y="2055"/>
                      <a:pt x="2170" y="1471"/>
                      <a:pt x="3287" y="885"/>
                    </a:cubicBezTo>
                    <a:cubicBezTo>
                      <a:pt x="4404" y="296"/>
                      <a:pt x="4177" y="1"/>
                      <a:pt x="3168"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2" name="Google Shape;2412;p47"/>
              <p:cNvSpPr/>
              <p:nvPr/>
            </p:nvSpPr>
            <p:spPr>
              <a:xfrm>
                <a:off x="2532558" y="1791640"/>
                <a:ext cx="714648" cy="333460"/>
              </a:xfrm>
              <a:custGeom>
                <a:avLst/>
                <a:gdLst/>
                <a:ahLst/>
                <a:cxnLst/>
                <a:rect l="l" t="t" r="r" b="b"/>
                <a:pathLst>
                  <a:path w="4404" h="2055" extrusionOk="0">
                    <a:moveTo>
                      <a:pt x="3168" y="1"/>
                    </a:moveTo>
                    <a:cubicBezTo>
                      <a:pt x="2454" y="10"/>
                      <a:pt x="1746" y="54"/>
                      <a:pt x="1045" y="139"/>
                    </a:cubicBezTo>
                    <a:lnTo>
                      <a:pt x="0" y="2055"/>
                    </a:lnTo>
                    <a:cubicBezTo>
                      <a:pt x="2" y="2055"/>
                      <a:pt x="4" y="2055"/>
                      <a:pt x="7" y="2055"/>
                    </a:cubicBezTo>
                    <a:cubicBezTo>
                      <a:pt x="769" y="2055"/>
                      <a:pt x="2170" y="1471"/>
                      <a:pt x="3287" y="885"/>
                    </a:cubicBezTo>
                    <a:cubicBezTo>
                      <a:pt x="4404" y="296"/>
                      <a:pt x="4177" y="1"/>
                      <a:pt x="3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3" name="Google Shape;2413;p47"/>
              <p:cNvSpPr/>
              <p:nvPr/>
            </p:nvSpPr>
            <p:spPr>
              <a:xfrm>
                <a:off x="2580590" y="1824256"/>
                <a:ext cx="588562" cy="262711"/>
              </a:xfrm>
              <a:custGeom>
                <a:avLst/>
                <a:gdLst/>
                <a:ahLst/>
                <a:cxnLst/>
                <a:rect l="l" t="t" r="r" b="b"/>
                <a:pathLst>
                  <a:path w="3627" h="1619" extrusionOk="0">
                    <a:moveTo>
                      <a:pt x="3497" y="1"/>
                    </a:moveTo>
                    <a:cubicBezTo>
                      <a:pt x="3472" y="1"/>
                      <a:pt x="3446" y="9"/>
                      <a:pt x="3425" y="26"/>
                    </a:cubicBezTo>
                    <a:cubicBezTo>
                      <a:pt x="3375" y="64"/>
                      <a:pt x="3365" y="136"/>
                      <a:pt x="3406" y="187"/>
                    </a:cubicBezTo>
                    <a:cubicBezTo>
                      <a:pt x="3428" y="216"/>
                      <a:pt x="3461" y="231"/>
                      <a:pt x="3495" y="231"/>
                    </a:cubicBezTo>
                    <a:cubicBezTo>
                      <a:pt x="3520" y="231"/>
                      <a:pt x="3545" y="223"/>
                      <a:pt x="3567" y="206"/>
                    </a:cubicBezTo>
                    <a:cubicBezTo>
                      <a:pt x="3617" y="168"/>
                      <a:pt x="3626" y="95"/>
                      <a:pt x="3586" y="45"/>
                    </a:cubicBezTo>
                    <a:cubicBezTo>
                      <a:pt x="3564" y="16"/>
                      <a:pt x="3531" y="1"/>
                      <a:pt x="3497" y="1"/>
                    </a:cubicBezTo>
                    <a:close/>
                    <a:moveTo>
                      <a:pt x="2457" y="174"/>
                    </a:moveTo>
                    <a:cubicBezTo>
                      <a:pt x="2434" y="174"/>
                      <a:pt x="2410" y="181"/>
                      <a:pt x="2390" y="196"/>
                    </a:cubicBezTo>
                    <a:lnTo>
                      <a:pt x="2387" y="202"/>
                    </a:lnTo>
                    <a:lnTo>
                      <a:pt x="2390" y="202"/>
                    </a:lnTo>
                    <a:cubicBezTo>
                      <a:pt x="2340" y="240"/>
                      <a:pt x="2331" y="312"/>
                      <a:pt x="2372" y="363"/>
                    </a:cubicBezTo>
                    <a:cubicBezTo>
                      <a:pt x="2393" y="392"/>
                      <a:pt x="2427" y="407"/>
                      <a:pt x="2461" y="407"/>
                    </a:cubicBezTo>
                    <a:cubicBezTo>
                      <a:pt x="2485" y="407"/>
                      <a:pt x="2511" y="399"/>
                      <a:pt x="2532" y="382"/>
                    </a:cubicBezTo>
                    <a:cubicBezTo>
                      <a:pt x="2582" y="344"/>
                      <a:pt x="2592" y="272"/>
                      <a:pt x="2551" y="221"/>
                    </a:cubicBezTo>
                    <a:cubicBezTo>
                      <a:pt x="2528" y="191"/>
                      <a:pt x="2492" y="174"/>
                      <a:pt x="2457" y="174"/>
                    </a:cubicBezTo>
                    <a:close/>
                    <a:moveTo>
                      <a:pt x="444" y="476"/>
                    </a:moveTo>
                    <a:cubicBezTo>
                      <a:pt x="446" y="476"/>
                      <a:pt x="448" y="476"/>
                      <a:pt x="450" y="476"/>
                    </a:cubicBezTo>
                    <a:lnTo>
                      <a:pt x="450" y="476"/>
                    </a:lnTo>
                    <a:lnTo>
                      <a:pt x="450" y="476"/>
                    </a:lnTo>
                    <a:close/>
                    <a:moveTo>
                      <a:pt x="1499" y="291"/>
                    </a:moveTo>
                    <a:cubicBezTo>
                      <a:pt x="1476" y="291"/>
                      <a:pt x="1452" y="299"/>
                      <a:pt x="1431" y="316"/>
                    </a:cubicBezTo>
                    <a:lnTo>
                      <a:pt x="1425" y="325"/>
                    </a:lnTo>
                    <a:lnTo>
                      <a:pt x="1428" y="325"/>
                    </a:lnTo>
                    <a:cubicBezTo>
                      <a:pt x="1381" y="363"/>
                      <a:pt x="1371" y="432"/>
                      <a:pt x="1412" y="482"/>
                    </a:cubicBezTo>
                    <a:cubicBezTo>
                      <a:pt x="1433" y="508"/>
                      <a:pt x="1465" y="522"/>
                      <a:pt x="1497" y="522"/>
                    </a:cubicBezTo>
                    <a:cubicBezTo>
                      <a:pt x="1522" y="522"/>
                      <a:pt x="1548" y="513"/>
                      <a:pt x="1570" y="495"/>
                    </a:cubicBezTo>
                    <a:cubicBezTo>
                      <a:pt x="1617" y="457"/>
                      <a:pt x="1623" y="388"/>
                      <a:pt x="1588" y="338"/>
                    </a:cubicBezTo>
                    <a:cubicBezTo>
                      <a:pt x="1568" y="308"/>
                      <a:pt x="1534" y="291"/>
                      <a:pt x="1499" y="291"/>
                    </a:cubicBezTo>
                    <a:close/>
                    <a:moveTo>
                      <a:pt x="450" y="476"/>
                    </a:moveTo>
                    <a:lnTo>
                      <a:pt x="349" y="658"/>
                    </a:lnTo>
                    <a:lnTo>
                      <a:pt x="349" y="662"/>
                    </a:lnTo>
                    <a:cubicBezTo>
                      <a:pt x="373" y="691"/>
                      <a:pt x="406" y="706"/>
                      <a:pt x="440" y="706"/>
                    </a:cubicBezTo>
                    <a:cubicBezTo>
                      <a:pt x="465" y="706"/>
                      <a:pt x="490" y="698"/>
                      <a:pt x="513" y="680"/>
                    </a:cubicBezTo>
                    <a:cubicBezTo>
                      <a:pt x="563" y="643"/>
                      <a:pt x="569" y="570"/>
                      <a:pt x="532" y="520"/>
                    </a:cubicBezTo>
                    <a:cubicBezTo>
                      <a:pt x="514" y="493"/>
                      <a:pt x="485" y="478"/>
                      <a:pt x="450" y="476"/>
                    </a:cubicBezTo>
                    <a:close/>
                    <a:moveTo>
                      <a:pt x="2125" y="1093"/>
                    </a:moveTo>
                    <a:cubicBezTo>
                      <a:pt x="2101" y="1093"/>
                      <a:pt x="2077" y="1102"/>
                      <a:pt x="2057" y="1118"/>
                    </a:cubicBezTo>
                    <a:lnTo>
                      <a:pt x="2063" y="1118"/>
                    </a:lnTo>
                    <a:cubicBezTo>
                      <a:pt x="2054" y="1127"/>
                      <a:pt x="2044" y="1136"/>
                      <a:pt x="2038" y="1152"/>
                    </a:cubicBezTo>
                    <a:lnTo>
                      <a:pt x="2158" y="1099"/>
                    </a:lnTo>
                    <a:cubicBezTo>
                      <a:pt x="2147" y="1095"/>
                      <a:pt x="2136" y="1093"/>
                      <a:pt x="2125" y="1093"/>
                    </a:cubicBezTo>
                    <a:close/>
                    <a:moveTo>
                      <a:pt x="1091" y="1269"/>
                    </a:moveTo>
                    <a:cubicBezTo>
                      <a:pt x="1067" y="1269"/>
                      <a:pt x="1043" y="1276"/>
                      <a:pt x="1022" y="1291"/>
                    </a:cubicBezTo>
                    <a:lnTo>
                      <a:pt x="1019" y="1294"/>
                    </a:lnTo>
                    <a:lnTo>
                      <a:pt x="1022" y="1300"/>
                    </a:lnTo>
                    <a:cubicBezTo>
                      <a:pt x="975" y="1338"/>
                      <a:pt x="969" y="1410"/>
                      <a:pt x="1007" y="1457"/>
                    </a:cubicBezTo>
                    <a:cubicBezTo>
                      <a:pt x="1030" y="1484"/>
                      <a:pt x="1062" y="1498"/>
                      <a:pt x="1094" y="1498"/>
                    </a:cubicBezTo>
                    <a:cubicBezTo>
                      <a:pt x="1119" y="1498"/>
                      <a:pt x="1143" y="1489"/>
                      <a:pt x="1164" y="1473"/>
                    </a:cubicBezTo>
                    <a:cubicBezTo>
                      <a:pt x="1211" y="1432"/>
                      <a:pt x="1220" y="1363"/>
                      <a:pt x="1183" y="1316"/>
                    </a:cubicBezTo>
                    <a:cubicBezTo>
                      <a:pt x="1160" y="1284"/>
                      <a:pt x="1126" y="1269"/>
                      <a:pt x="1091" y="1269"/>
                    </a:cubicBezTo>
                    <a:close/>
                    <a:moveTo>
                      <a:pt x="129" y="1387"/>
                    </a:moveTo>
                    <a:cubicBezTo>
                      <a:pt x="105" y="1387"/>
                      <a:pt x="80" y="1395"/>
                      <a:pt x="60" y="1410"/>
                    </a:cubicBezTo>
                    <a:lnTo>
                      <a:pt x="57" y="1413"/>
                    </a:lnTo>
                    <a:lnTo>
                      <a:pt x="60" y="1413"/>
                    </a:lnTo>
                    <a:cubicBezTo>
                      <a:pt x="9" y="1451"/>
                      <a:pt x="0" y="1523"/>
                      <a:pt x="41" y="1574"/>
                    </a:cubicBezTo>
                    <a:cubicBezTo>
                      <a:pt x="63" y="1603"/>
                      <a:pt x="96" y="1618"/>
                      <a:pt x="130" y="1618"/>
                    </a:cubicBezTo>
                    <a:cubicBezTo>
                      <a:pt x="155" y="1618"/>
                      <a:pt x="180" y="1610"/>
                      <a:pt x="201" y="1593"/>
                    </a:cubicBezTo>
                    <a:cubicBezTo>
                      <a:pt x="252" y="1555"/>
                      <a:pt x="261" y="1482"/>
                      <a:pt x="220" y="1432"/>
                    </a:cubicBezTo>
                    <a:cubicBezTo>
                      <a:pt x="198" y="1403"/>
                      <a:pt x="164" y="1387"/>
                      <a:pt x="129" y="13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4" name="Google Shape;2414;p47"/>
              <p:cNvSpPr/>
              <p:nvPr/>
            </p:nvSpPr>
            <p:spPr>
              <a:xfrm>
                <a:off x="2592274" y="1835453"/>
                <a:ext cx="148317" cy="258979"/>
              </a:xfrm>
              <a:custGeom>
                <a:avLst/>
                <a:gdLst/>
                <a:ahLst/>
                <a:cxnLst/>
                <a:rect l="l" t="t" r="r" b="b"/>
                <a:pathLst>
                  <a:path w="914" h="1596" extrusionOk="0">
                    <a:moveTo>
                      <a:pt x="899" y="0"/>
                    </a:moveTo>
                    <a:cubicBezTo>
                      <a:pt x="897" y="0"/>
                      <a:pt x="895" y="1"/>
                      <a:pt x="894" y="1"/>
                    </a:cubicBezTo>
                    <a:lnTo>
                      <a:pt x="447" y="794"/>
                    </a:lnTo>
                    <a:cubicBezTo>
                      <a:pt x="299" y="1055"/>
                      <a:pt x="151" y="1322"/>
                      <a:pt x="0" y="1583"/>
                    </a:cubicBezTo>
                    <a:cubicBezTo>
                      <a:pt x="0" y="1590"/>
                      <a:pt x="4" y="1595"/>
                      <a:pt x="7" y="1595"/>
                    </a:cubicBezTo>
                    <a:cubicBezTo>
                      <a:pt x="8" y="1595"/>
                      <a:pt x="9" y="1595"/>
                      <a:pt x="10" y="1593"/>
                    </a:cubicBezTo>
                    <a:cubicBezTo>
                      <a:pt x="92" y="1461"/>
                      <a:pt x="183" y="1335"/>
                      <a:pt x="261" y="1203"/>
                    </a:cubicBezTo>
                    <a:cubicBezTo>
                      <a:pt x="340" y="1074"/>
                      <a:pt x="416" y="939"/>
                      <a:pt x="491" y="810"/>
                    </a:cubicBezTo>
                    <a:cubicBezTo>
                      <a:pt x="639" y="545"/>
                      <a:pt x="777" y="275"/>
                      <a:pt x="906" y="8"/>
                    </a:cubicBezTo>
                    <a:cubicBezTo>
                      <a:pt x="914" y="5"/>
                      <a:pt x="907" y="0"/>
                      <a:pt x="8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5" name="Google Shape;2415;p47"/>
              <p:cNvSpPr/>
              <p:nvPr/>
            </p:nvSpPr>
            <p:spPr>
              <a:xfrm>
                <a:off x="2532558" y="1818739"/>
                <a:ext cx="669699" cy="306361"/>
              </a:xfrm>
              <a:custGeom>
                <a:avLst/>
                <a:gdLst/>
                <a:ahLst/>
                <a:cxnLst/>
                <a:rect l="l" t="t" r="r" b="b"/>
                <a:pathLst>
                  <a:path w="4127" h="1888" extrusionOk="0">
                    <a:moveTo>
                      <a:pt x="3985" y="0"/>
                    </a:moveTo>
                    <a:lnTo>
                      <a:pt x="2938" y="158"/>
                    </a:lnTo>
                    <a:lnTo>
                      <a:pt x="0" y="1888"/>
                    </a:lnTo>
                    <a:cubicBezTo>
                      <a:pt x="4" y="1888"/>
                      <a:pt x="9" y="1888"/>
                      <a:pt x="13" y="1888"/>
                    </a:cubicBezTo>
                    <a:cubicBezTo>
                      <a:pt x="776" y="1888"/>
                      <a:pt x="2170" y="1306"/>
                      <a:pt x="3284" y="718"/>
                    </a:cubicBezTo>
                    <a:cubicBezTo>
                      <a:pt x="3926" y="381"/>
                      <a:pt x="4127" y="142"/>
                      <a:pt x="3985"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6" name="Google Shape;2416;p47"/>
              <p:cNvSpPr/>
              <p:nvPr/>
            </p:nvSpPr>
            <p:spPr>
              <a:xfrm>
                <a:off x="2048664" y="1120000"/>
                <a:ext cx="350346" cy="696777"/>
              </a:xfrm>
              <a:custGeom>
                <a:avLst/>
                <a:gdLst/>
                <a:ahLst/>
                <a:cxnLst/>
                <a:rect l="l" t="t" r="r" b="b"/>
                <a:pathLst>
                  <a:path w="2159" h="4294" extrusionOk="0">
                    <a:moveTo>
                      <a:pt x="666" y="0"/>
                    </a:moveTo>
                    <a:cubicBezTo>
                      <a:pt x="656" y="0"/>
                      <a:pt x="645" y="1"/>
                      <a:pt x="633" y="4"/>
                    </a:cubicBezTo>
                    <a:cubicBezTo>
                      <a:pt x="491" y="35"/>
                      <a:pt x="542" y="331"/>
                      <a:pt x="542" y="331"/>
                    </a:cubicBezTo>
                    <a:cubicBezTo>
                      <a:pt x="542" y="331"/>
                      <a:pt x="461" y="164"/>
                      <a:pt x="359" y="164"/>
                    </a:cubicBezTo>
                    <a:cubicBezTo>
                      <a:pt x="351" y="164"/>
                      <a:pt x="343" y="165"/>
                      <a:pt x="334" y="167"/>
                    </a:cubicBezTo>
                    <a:cubicBezTo>
                      <a:pt x="79" y="246"/>
                      <a:pt x="183" y="944"/>
                      <a:pt x="205" y="1243"/>
                    </a:cubicBezTo>
                    <a:cubicBezTo>
                      <a:pt x="212" y="1354"/>
                      <a:pt x="247" y="1592"/>
                      <a:pt x="287" y="1847"/>
                    </a:cubicBezTo>
                    <a:lnTo>
                      <a:pt x="287" y="1847"/>
                    </a:lnTo>
                    <a:cubicBezTo>
                      <a:pt x="173" y="1861"/>
                      <a:pt x="82" y="1970"/>
                      <a:pt x="48" y="2316"/>
                    </a:cubicBezTo>
                    <a:cubicBezTo>
                      <a:pt x="1" y="2737"/>
                      <a:pt x="26" y="3448"/>
                      <a:pt x="117" y="3674"/>
                    </a:cubicBezTo>
                    <a:cubicBezTo>
                      <a:pt x="183" y="3847"/>
                      <a:pt x="803" y="4209"/>
                      <a:pt x="976" y="4294"/>
                    </a:cubicBezTo>
                    <a:lnTo>
                      <a:pt x="2158" y="2687"/>
                    </a:lnTo>
                    <a:cubicBezTo>
                      <a:pt x="2158" y="2687"/>
                      <a:pt x="2017" y="2441"/>
                      <a:pt x="1891" y="2246"/>
                    </a:cubicBezTo>
                    <a:cubicBezTo>
                      <a:pt x="1765" y="2045"/>
                      <a:pt x="1554" y="284"/>
                      <a:pt x="1218" y="284"/>
                    </a:cubicBezTo>
                    <a:cubicBezTo>
                      <a:pt x="1203" y="284"/>
                      <a:pt x="1190" y="288"/>
                      <a:pt x="1179" y="294"/>
                    </a:cubicBezTo>
                    <a:lnTo>
                      <a:pt x="1179" y="294"/>
                    </a:lnTo>
                    <a:cubicBezTo>
                      <a:pt x="1132" y="146"/>
                      <a:pt x="1068" y="38"/>
                      <a:pt x="979" y="32"/>
                    </a:cubicBezTo>
                    <a:cubicBezTo>
                      <a:pt x="977" y="32"/>
                      <a:pt x="974" y="32"/>
                      <a:pt x="972" y="32"/>
                    </a:cubicBezTo>
                    <a:cubicBezTo>
                      <a:pt x="850" y="32"/>
                      <a:pt x="866" y="205"/>
                      <a:pt x="866" y="205"/>
                    </a:cubicBezTo>
                    <a:cubicBezTo>
                      <a:pt x="866" y="205"/>
                      <a:pt x="811" y="0"/>
                      <a:pt x="666"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7" name="Google Shape;2417;p47"/>
              <p:cNvSpPr/>
              <p:nvPr/>
            </p:nvSpPr>
            <p:spPr>
              <a:xfrm>
                <a:off x="2093613" y="1418903"/>
                <a:ext cx="49655" cy="150909"/>
              </a:xfrm>
              <a:custGeom>
                <a:avLst/>
                <a:gdLst/>
                <a:ahLst/>
                <a:cxnLst/>
                <a:rect l="l" t="t" r="r" b="b"/>
                <a:pathLst>
                  <a:path w="306" h="930" extrusionOk="0">
                    <a:moveTo>
                      <a:pt x="45" y="1"/>
                    </a:moveTo>
                    <a:cubicBezTo>
                      <a:pt x="30" y="1"/>
                      <a:pt x="15" y="3"/>
                      <a:pt x="0" y="8"/>
                    </a:cubicBezTo>
                    <a:cubicBezTo>
                      <a:pt x="45" y="8"/>
                      <a:pt x="85" y="24"/>
                      <a:pt x="111" y="58"/>
                    </a:cubicBezTo>
                    <a:cubicBezTo>
                      <a:pt x="136" y="90"/>
                      <a:pt x="155" y="128"/>
                      <a:pt x="167" y="168"/>
                    </a:cubicBezTo>
                    <a:cubicBezTo>
                      <a:pt x="189" y="250"/>
                      <a:pt x="211" y="332"/>
                      <a:pt x="218" y="417"/>
                    </a:cubicBezTo>
                    <a:cubicBezTo>
                      <a:pt x="243" y="584"/>
                      <a:pt x="252" y="757"/>
                      <a:pt x="280" y="930"/>
                    </a:cubicBezTo>
                    <a:cubicBezTo>
                      <a:pt x="306" y="757"/>
                      <a:pt x="306" y="580"/>
                      <a:pt x="280" y="407"/>
                    </a:cubicBezTo>
                    <a:cubicBezTo>
                      <a:pt x="268" y="323"/>
                      <a:pt x="246" y="235"/>
                      <a:pt x="211" y="153"/>
                    </a:cubicBezTo>
                    <a:cubicBezTo>
                      <a:pt x="195" y="109"/>
                      <a:pt x="167" y="71"/>
                      <a:pt x="133" y="40"/>
                    </a:cubicBezTo>
                    <a:cubicBezTo>
                      <a:pt x="111" y="13"/>
                      <a:pt x="78"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8" name="Google Shape;2418;p47"/>
              <p:cNvSpPr/>
              <p:nvPr/>
            </p:nvSpPr>
            <p:spPr>
              <a:xfrm>
                <a:off x="2135479" y="1174199"/>
                <a:ext cx="45112" cy="238371"/>
              </a:xfrm>
              <a:custGeom>
                <a:avLst/>
                <a:gdLst/>
                <a:ahLst/>
                <a:cxnLst/>
                <a:rect l="l" t="t" r="r" b="b"/>
                <a:pathLst>
                  <a:path w="278" h="1469" extrusionOk="0">
                    <a:moveTo>
                      <a:pt x="0" y="0"/>
                    </a:moveTo>
                    <a:lnTo>
                      <a:pt x="0" y="0"/>
                    </a:lnTo>
                    <a:cubicBezTo>
                      <a:pt x="16" y="123"/>
                      <a:pt x="38" y="249"/>
                      <a:pt x="63" y="371"/>
                    </a:cubicBezTo>
                    <a:lnTo>
                      <a:pt x="132" y="736"/>
                    </a:lnTo>
                    <a:lnTo>
                      <a:pt x="208" y="1101"/>
                    </a:lnTo>
                    <a:cubicBezTo>
                      <a:pt x="230" y="1224"/>
                      <a:pt x="258" y="1346"/>
                      <a:pt x="277" y="1469"/>
                    </a:cubicBezTo>
                    <a:cubicBezTo>
                      <a:pt x="277" y="1343"/>
                      <a:pt x="268" y="1217"/>
                      <a:pt x="252" y="1095"/>
                    </a:cubicBezTo>
                    <a:cubicBezTo>
                      <a:pt x="236" y="969"/>
                      <a:pt x="214" y="846"/>
                      <a:pt x="192" y="723"/>
                    </a:cubicBezTo>
                    <a:cubicBezTo>
                      <a:pt x="167" y="604"/>
                      <a:pt x="142" y="481"/>
                      <a:pt x="110" y="359"/>
                    </a:cubicBezTo>
                    <a:cubicBezTo>
                      <a:pt x="70" y="242"/>
                      <a:pt x="38" y="12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19" name="Google Shape;2419;p47"/>
              <p:cNvSpPr/>
              <p:nvPr/>
            </p:nvSpPr>
            <p:spPr>
              <a:xfrm>
                <a:off x="2187568" y="1154239"/>
                <a:ext cx="45599" cy="217601"/>
              </a:xfrm>
              <a:custGeom>
                <a:avLst/>
                <a:gdLst/>
                <a:ahLst/>
                <a:cxnLst/>
                <a:rect l="l" t="t" r="r" b="b"/>
                <a:pathLst>
                  <a:path w="281" h="1341" extrusionOk="0">
                    <a:moveTo>
                      <a:pt x="0" y="0"/>
                    </a:moveTo>
                    <a:cubicBezTo>
                      <a:pt x="29" y="117"/>
                      <a:pt x="57" y="221"/>
                      <a:pt x="82" y="337"/>
                    </a:cubicBezTo>
                    <a:cubicBezTo>
                      <a:pt x="107" y="447"/>
                      <a:pt x="135" y="557"/>
                      <a:pt x="154" y="670"/>
                    </a:cubicBezTo>
                    <a:cubicBezTo>
                      <a:pt x="173" y="780"/>
                      <a:pt x="198" y="894"/>
                      <a:pt x="217" y="1004"/>
                    </a:cubicBezTo>
                    <a:cubicBezTo>
                      <a:pt x="239" y="1114"/>
                      <a:pt x="255" y="1224"/>
                      <a:pt x="277" y="1340"/>
                    </a:cubicBezTo>
                    <a:cubicBezTo>
                      <a:pt x="280" y="1224"/>
                      <a:pt x="280" y="1108"/>
                      <a:pt x="268" y="994"/>
                    </a:cubicBezTo>
                    <a:cubicBezTo>
                      <a:pt x="255" y="878"/>
                      <a:pt x="239" y="765"/>
                      <a:pt x="217" y="655"/>
                    </a:cubicBezTo>
                    <a:cubicBezTo>
                      <a:pt x="192" y="541"/>
                      <a:pt x="161" y="431"/>
                      <a:pt x="126" y="321"/>
                    </a:cubicBezTo>
                    <a:cubicBezTo>
                      <a:pt x="91" y="211"/>
                      <a:pt x="51" y="10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0" name="Google Shape;2420;p47"/>
              <p:cNvSpPr/>
              <p:nvPr/>
            </p:nvSpPr>
            <p:spPr>
              <a:xfrm>
                <a:off x="2240631" y="1174199"/>
                <a:ext cx="40893" cy="174600"/>
              </a:xfrm>
              <a:custGeom>
                <a:avLst/>
                <a:gdLst/>
                <a:ahLst/>
                <a:cxnLst/>
                <a:rect l="l" t="t" r="r" b="b"/>
                <a:pathLst>
                  <a:path w="252" h="1076" extrusionOk="0">
                    <a:moveTo>
                      <a:pt x="0" y="0"/>
                    </a:moveTo>
                    <a:lnTo>
                      <a:pt x="0" y="0"/>
                    </a:lnTo>
                    <a:cubicBezTo>
                      <a:pt x="44" y="182"/>
                      <a:pt x="92" y="359"/>
                      <a:pt x="129" y="541"/>
                    </a:cubicBezTo>
                    <a:cubicBezTo>
                      <a:pt x="173" y="717"/>
                      <a:pt x="211" y="893"/>
                      <a:pt x="249" y="1076"/>
                    </a:cubicBezTo>
                    <a:cubicBezTo>
                      <a:pt x="252" y="890"/>
                      <a:pt x="233" y="705"/>
                      <a:pt x="189" y="525"/>
                    </a:cubicBezTo>
                    <a:cubicBezTo>
                      <a:pt x="148" y="343"/>
                      <a:pt x="85" y="16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1" name="Google Shape;2421;p47"/>
              <p:cNvSpPr/>
              <p:nvPr/>
            </p:nvSpPr>
            <p:spPr>
              <a:xfrm>
                <a:off x="2840873" y="1775575"/>
                <a:ext cx="665642" cy="773691"/>
              </a:xfrm>
              <a:custGeom>
                <a:avLst/>
                <a:gdLst/>
                <a:ahLst/>
                <a:cxnLst/>
                <a:rect l="l" t="t" r="r" b="b"/>
                <a:pathLst>
                  <a:path w="4102" h="4768" extrusionOk="0">
                    <a:moveTo>
                      <a:pt x="1622" y="1"/>
                    </a:moveTo>
                    <a:cubicBezTo>
                      <a:pt x="1422" y="1"/>
                      <a:pt x="1237" y="100"/>
                      <a:pt x="1073" y="257"/>
                    </a:cubicBezTo>
                    <a:cubicBezTo>
                      <a:pt x="1003" y="326"/>
                      <a:pt x="261" y="1411"/>
                      <a:pt x="57" y="1971"/>
                    </a:cubicBezTo>
                    <a:cubicBezTo>
                      <a:pt x="50" y="1981"/>
                      <a:pt x="44" y="1993"/>
                      <a:pt x="44" y="1999"/>
                    </a:cubicBezTo>
                    <a:lnTo>
                      <a:pt x="32" y="2031"/>
                    </a:lnTo>
                    <a:cubicBezTo>
                      <a:pt x="28" y="2047"/>
                      <a:pt x="19" y="2062"/>
                      <a:pt x="19" y="2078"/>
                    </a:cubicBezTo>
                    <a:cubicBezTo>
                      <a:pt x="13" y="2110"/>
                      <a:pt x="3" y="2135"/>
                      <a:pt x="0" y="2157"/>
                    </a:cubicBezTo>
                    <a:lnTo>
                      <a:pt x="0" y="2188"/>
                    </a:lnTo>
                    <a:cubicBezTo>
                      <a:pt x="3" y="2374"/>
                      <a:pt x="47" y="2550"/>
                      <a:pt x="138" y="2710"/>
                    </a:cubicBezTo>
                    <a:cubicBezTo>
                      <a:pt x="189" y="2805"/>
                      <a:pt x="271" y="2978"/>
                      <a:pt x="271" y="2978"/>
                    </a:cubicBezTo>
                    <a:lnTo>
                      <a:pt x="271" y="3028"/>
                    </a:lnTo>
                    <a:cubicBezTo>
                      <a:pt x="271" y="3028"/>
                      <a:pt x="315" y="3044"/>
                      <a:pt x="271" y="3053"/>
                    </a:cubicBezTo>
                    <a:lnTo>
                      <a:pt x="271" y="4670"/>
                    </a:lnTo>
                    <a:lnTo>
                      <a:pt x="1051" y="4670"/>
                    </a:lnTo>
                    <a:lnTo>
                      <a:pt x="4101" y="4767"/>
                    </a:lnTo>
                    <a:cubicBezTo>
                      <a:pt x="4101" y="4767"/>
                      <a:pt x="4054" y="4588"/>
                      <a:pt x="3963" y="4308"/>
                    </a:cubicBezTo>
                    <a:cubicBezTo>
                      <a:pt x="3960" y="4289"/>
                      <a:pt x="3951" y="4264"/>
                      <a:pt x="3944" y="4242"/>
                    </a:cubicBezTo>
                    <a:cubicBezTo>
                      <a:pt x="3633" y="3204"/>
                      <a:pt x="2919" y="940"/>
                      <a:pt x="2199" y="270"/>
                    </a:cubicBezTo>
                    <a:cubicBezTo>
                      <a:pt x="1996" y="81"/>
                      <a:pt x="1803" y="1"/>
                      <a:pt x="1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2" name="Google Shape;2422;p47"/>
              <p:cNvSpPr/>
              <p:nvPr/>
            </p:nvSpPr>
            <p:spPr>
              <a:xfrm>
                <a:off x="2841360" y="1826366"/>
                <a:ext cx="644222" cy="651342"/>
              </a:xfrm>
              <a:custGeom>
                <a:avLst/>
                <a:gdLst/>
                <a:ahLst/>
                <a:cxnLst/>
                <a:rect l="l" t="t" r="r" b="b"/>
                <a:pathLst>
                  <a:path w="3970" h="4014" extrusionOk="0">
                    <a:moveTo>
                      <a:pt x="1204" y="0"/>
                    </a:moveTo>
                    <a:cubicBezTo>
                      <a:pt x="1144" y="0"/>
                      <a:pt x="1095" y="41"/>
                      <a:pt x="1092" y="101"/>
                    </a:cubicBezTo>
                    <a:cubicBezTo>
                      <a:pt x="1085" y="164"/>
                      <a:pt x="1129" y="221"/>
                      <a:pt x="1192" y="224"/>
                    </a:cubicBezTo>
                    <a:cubicBezTo>
                      <a:pt x="1195" y="224"/>
                      <a:pt x="1197" y="224"/>
                      <a:pt x="1199" y="224"/>
                    </a:cubicBezTo>
                    <a:cubicBezTo>
                      <a:pt x="1259" y="224"/>
                      <a:pt x="1306" y="184"/>
                      <a:pt x="1315" y="123"/>
                    </a:cubicBezTo>
                    <a:cubicBezTo>
                      <a:pt x="1318" y="64"/>
                      <a:pt x="1274" y="7"/>
                      <a:pt x="1211" y="1"/>
                    </a:cubicBezTo>
                    <a:cubicBezTo>
                      <a:pt x="1209" y="1"/>
                      <a:pt x="1207" y="0"/>
                      <a:pt x="1204" y="0"/>
                    </a:cubicBezTo>
                    <a:close/>
                    <a:moveTo>
                      <a:pt x="2216" y="101"/>
                    </a:moveTo>
                    <a:cubicBezTo>
                      <a:pt x="2158" y="101"/>
                      <a:pt x="2107" y="146"/>
                      <a:pt x="2104" y="205"/>
                    </a:cubicBezTo>
                    <a:cubicBezTo>
                      <a:pt x="2101" y="243"/>
                      <a:pt x="2117" y="281"/>
                      <a:pt x="2148" y="303"/>
                    </a:cubicBezTo>
                    <a:cubicBezTo>
                      <a:pt x="2164" y="318"/>
                      <a:pt x="2186" y="328"/>
                      <a:pt x="2208" y="328"/>
                    </a:cubicBezTo>
                    <a:cubicBezTo>
                      <a:pt x="2212" y="328"/>
                      <a:pt x="2216" y="328"/>
                      <a:pt x="2219" y="328"/>
                    </a:cubicBezTo>
                    <a:cubicBezTo>
                      <a:pt x="2277" y="328"/>
                      <a:pt x="2325" y="283"/>
                      <a:pt x="2328" y="224"/>
                    </a:cubicBezTo>
                    <a:cubicBezTo>
                      <a:pt x="2334" y="161"/>
                      <a:pt x="2290" y="108"/>
                      <a:pt x="2227" y="101"/>
                    </a:cubicBezTo>
                    <a:cubicBezTo>
                      <a:pt x="2223" y="101"/>
                      <a:pt x="2220" y="101"/>
                      <a:pt x="2216" y="101"/>
                    </a:cubicBezTo>
                    <a:close/>
                    <a:moveTo>
                      <a:pt x="1615" y="973"/>
                    </a:moveTo>
                    <a:lnTo>
                      <a:pt x="1615" y="973"/>
                    </a:lnTo>
                    <a:cubicBezTo>
                      <a:pt x="1615" y="973"/>
                      <a:pt x="1614" y="974"/>
                      <a:pt x="1614" y="976"/>
                    </a:cubicBezTo>
                    <a:cubicBezTo>
                      <a:pt x="1615" y="974"/>
                      <a:pt x="1615" y="973"/>
                      <a:pt x="1615" y="973"/>
                    </a:cubicBezTo>
                    <a:close/>
                    <a:moveTo>
                      <a:pt x="629" y="870"/>
                    </a:moveTo>
                    <a:cubicBezTo>
                      <a:pt x="629" y="870"/>
                      <a:pt x="628" y="870"/>
                      <a:pt x="626" y="872"/>
                    </a:cubicBezTo>
                    <a:cubicBezTo>
                      <a:pt x="622" y="872"/>
                      <a:pt x="619" y="871"/>
                      <a:pt x="615" y="871"/>
                    </a:cubicBezTo>
                    <a:cubicBezTo>
                      <a:pt x="557" y="871"/>
                      <a:pt x="509" y="917"/>
                      <a:pt x="500" y="976"/>
                    </a:cubicBezTo>
                    <a:cubicBezTo>
                      <a:pt x="494" y="1039"/>
                      <a:pt x="541" y="1092"/>
                      <a:pt x="604" y="1101"/>
                    </a:cubicBezTo>
                    <a:cubicBezTo>
                      <a:pt x="608" y="1102"/>
                      <a:pt x="612" y="1102"/>
                      <a:pt x="615" y="1102"/>
                    </a:cubicBezTo>
                    <a:cubicBezTo>
                      <a:pt x="673" y="1102"/>
                      <a:pt x="721" y="1057"/>
                      <a:pt x="730" y="998"/>
                    </a:cubicBezTo>
                    <a:cubicBezTo>
                      <a:pt x="736" y="935"/>
                      <a:pt x="692" y="881"/>
                      <a:pt x="629" y="872"/>
                    </a:cubicBezTo>
                    <a:cubicBezTo>
                      <a:pt x="629" y="870"/>
                      <a:pt x="629" y="870"/>
                      <a:pt x="629" y="870"/>
                    </a:cubicBezTo>
                    <a:close/>
                    <a:moveTo>
                      <a:pt x="1598" y="974"/>
                    </a:moveTo>
                    <a:cubicBezTo>
                      <a:pt x="1541" y="974"/>
                      <a:pt x="1494" y="1019"/>
                      <a:pt x="1488" y="1076"/>
                    </a:cubicBezTo>
                    <a:cubicBezTo>
                      <a:pt x="1478" y="1139"/>
                      <a:pt x="1526" y="1196"/>
                      <a:pt x="1589" y="1202"/>
                    </a:cubicBezTo>
                    <a:cubicBezTo>
                      <a:pt x="1594" y="1203"/>
                      <a:pt x="1599" y="1203"/>
                      <a:pt x="1605" y="1203"/>
                    </a:cubicBezTo>
                    <a:cubicBezTo>
                      <a:pt x="1661" y="1203"/>
                      <a:pt x="1709" y="1159"/>
                      <a:pt x="1714" y="1101"/>
                    </a:cubicBezTo>
                    <a:cubicBezTo>
                      <a:pt x="1724" y="1032"/>
                      <a:pt x="1680" y="979"/>
                      <a:pt x="1614" y="976"/>
                    </a:cubicBezTo>
                    <a:cubicBezTo>
                      <a:pt x="1608" y="975"/>
                      <a:pt x="1603" y="974"/>
                      <a:pt x="1598" y="974"/>
                    </a:cubicBezTo>
                    <a:close/>
                    <a:moveTo>
                      <a:pt x="2626" y="1069"/>
                    </a:moveTo>
                    <a:cubicBezTo>
                      <a:pt x="2570" y="1069"/>
                      <a:pt x="2525" y="1113"/>
                      <a:pt x="2516" y="1171"/>
                    </a:cubicBezTo>
                    <a:cubicBezTo>
                      <a:pt x="2510" y="1234"/>
                      <a:pt x="2557" y="1290"/>
                      <a:pt x="2620" y="1296"/>
                    </a:cubicBezTo>
                    <a:cubicBezTo>
                      <a:pt x="2626" y="1297"/>
                      <a:pt x="2631" y="1298"/>
                      <a:pt x="2636" y="1298"/>
                    </a:cubicBezTo>
                    <a:cubicBezTo>
                      <a:pt x="2692" y="1298"/>
                      <a:pt x="2737" y="1253"/>
                      <a:pt x="2746" y="1196"/>
                    </a:cubicBezTo>
                    <a:cubicBezTo>
                      <a:pt x="2749" y="1130"/>
                      <a:pt x="2705" y="1073"/>
                      <a:pt x="2642" y="1070"/>
                    </a:cubicBezTo>
                    <a:cubicBezTo>
                      <a:pt x="2637" y="1069"/>
                      <a:pt x="2631" y="1069"/>
                      <a:pt x="2626" y="1069"/>
                    </a:cubicBezTo>
                    <a:close/>
                    <a:moveTo>
                      <a:pt x="60" y="1652"/>
                    </a:moveTo>
                    <a:cubicBezTo>
                      <a:pt x="60" y="1658"/>
                      <a:pt x="54" y="1671"/>
                      <a:pt x="54" y="1680"/>
                    </a:cubicBezTo>
                    <a:lnTo>
                      <a:pt x="41" y="1712"/>
                    </a:lnTo>
                    <a:cubicBezTo>
                      <a:pt x="38" y="1727"/>
                      <a:pt x="29" y="1740"/>
                      <a:pt x="29" y="1759"/>
                    </a:cubicBezTo>
                    <a:cubicBezTo>
                      <a:pt x="22" y="1784"/>
                      <a:pt x="16" y="1812"/>
                      <a:pt x="0" y="1837"/>
                    </a:cubicBezTo>
                    <a:lnTo>
                      <a:pt x="0" y="1869"/>
                    </a:lnTo>
                    <a:cubicBezTo>
                      <a:pt x="3" y="1869"/>
                      <a:pt x="5" y="1869"/>
                      <a:pt x="7" y="1869"/>
                    </a:cubicBezTo>
                    <a:cubicBezTo>
                      <a:pt x="79" y="1869"/>
                      <a:pt x="126" y="1823"/>
                      <a:pt x="132" y="1765"/>
                    </a:cubicBezTo>
                    <a:cubicBezTo>
                      <a:pt x="132" y="1718"/>
                      <a:pt x="104" y="1671"/>
                      <a:pt x="88" y="1652"/>
                    </a:cubicBezTo>
                    <a:close/>
                    <a:moveTo>
                      <a:pt x="1070" y="1740"/>
                    </a:moveTo>
                    <a:cubicBezTo>
                      <a:pt x="1009" y="1740"/>
                      <a:pt x="956" y="1783"/>
                      <a:pt x="953" y="1844"/>
                    </a:cubicBezTo>
                    <a:cubicBezTo>
                      <a:pt x="947" y="1907"/>
                      <a:pt x="991" y="1963"/>
                      <a:pt x="1054" y="1966"/>
                    </a:cubicBezTo>
                    <a:cubicBezTo>
                      <a:pt x="1056" y="1967"/>
                      <a:pt x="1058" y="1967"/>
                      <a:pt x="1060" y="1967"/>
                    </a:cubicBezTo>
                    <a:cubicBezTo>
                      <a:pt x="1121" y="1967"/>
                      <a:pt x="1174" y="1923"/>
                      <a:pt x="1177" y="1863"/>
                    </a:cubicBezTo>
                    <a:cubicBezTo>
                      <a:pt x="1186" y="1806"/>
                      <a:pt x="1139" y="1749"/>
                      <a:pt x="1076" y="1740"/>
                    </a:cubicBezTo>
                    <a:cubicBezTo>
                      <a:pt x="1074" y="1740"/>
                      <a:pt x="1072" y="1740"/>
                      <a:pt x="1070" y="1740"/>
                    </a:cubicBezTo>
                    <a:close/>
                    <a:moveTo>
                      <a:pt x="2045" y="1841"/>
                    </a:moveTo>
                    <a:cubicBezTo>
                      <a:pt x="1991" y="1841"/>
                      <a:pt x="1944" y="1885"/>
                      <a:pt x="1935" y="1941"/>
                    </a:cubicBezTo>
                    <a:cubicBezTo>
                      <a:pt x="1931" y="1982"/>
                      <a:pt x="1947" y="2017"/>
                      <a:pt x="1975" y="2042"/>
                    </a:cubicBezTo>
                    <a:cubicBezTo>
                      <a:pt x="1991" y="2054"/>
                      <a:pt x="2013" y="2064"/>
                      <a:pt x="2038" y="2067"/>
                    </a:cubicBezTo>
                    <a:cubicBezTo>
                      <a:pt x="2101" y="2067"/>
                      <a:pt x="2152" y="2017"/>
                      <a:pt x="2152" y="1954"/>
                    </a:cubicBezTo>
                    <a:cubicBezTo>
                      <a:pt x="2155" y="1897"/>
                      <a:pt x="2117" y="1853"/>
                      <a:pt x="2060" y="1841"/>
                    </a:cubicBezTo>
                    <a:close/>
                    <a:moveTo>
                      <a:pt x="3037" y="1941"/>
                    </a:moveTo>
                    <a:cubicBezTo>
                      <a:pt x="2979" y="1941"/>
                      <a:pt x="2931" y="1986"/>
                      <a:pt x="2922" y="2045"/>
                    </a:cubicBezTo>
                    <a:cubicBezTo>
                      <a:pt x="2916" y="2108"/>
                      <a:pt x="2963" y="2161"/>
                      <a:pt x="3026" y="2171"/>
                    </a:cubicBezTo>
                    <a:cubicBezTo>
                      <a:pt x="3030" y="2171"/>
                      <a:pt x="3033" y="2171"/>
                      <a:pt x="3037" y="2171"/>
                    </a:cubicBezTo>
                    <a:cubicBezTo>
                      <a:pt x="3095" y="2171"/>
                      <a:pt x="3143" y="2126"/>
                      <a:pt x="3152" y="2067"/>
                    </a:cubicBezTo>
                    <a:cubicBezTo>
                      <a:pt x="3155" y="2004"/>
                      <a:pt x="3111" y="1951"/>
                      <a:pt x="3048" y="1941"/>
                    </a:cubicBezTo>
                    <a:cubicBezTo>
                      <a:pt x="3044" y="1941"/>
                      <a:pt x="3040" y="1941"/>
                      <a:pt x="3037" y="1941"/>
                    </a:cubicBezTo>
                    <a:close/>
                    <a:moveTo>
                      <a:pt x="429" y="2611"/>
                    </a:moveTo>
                    <a:cubicBezTo>
                      <a:pt x="371" y="2611"/>
                      <a:pt x="327" y="2653"/>
                      <a:pt x="318" y="2709"/>
                    </a:cubicBezTo>
                    <a:lnTo>
                      <a:pt x="318" y="2734"/>
                    </a:lnTo>
                    <a:cubicBezTo>
                      <a:pt x="324" y="2787"/>
                      <a:pt x="365" y="2828"/>
                      <a:pt x="422" y="2831"/>
                    </a:cubicBezTo>
                    <a:cubicBezTo>
                      <a:pt x="425" y="2832"/>
                      <a:pt x="429" y="2832"/>
                      <a:pt x="433" y="2832"/>
                    </a:cubicBezTo>
                    <a:cubicBezTo>
                      <a:pt x="491" y="2832"/>
                      <a:pt x="542" y="2787"/>
                      <a:pt x="548" y="2728"/>
                    </a:cubicBezTo>
                    <a:cubicBezTo>
                      <a:pt x="548" y="2674"/>
                      <a:pt x="500" y="2617"/>
                      <a:pt x="441" y="2611"/>
                    </a:cubicBezTo>
                    <a:cubicBezTo>
                      <a:pt x="437" y="2611"/>
                      <a:pt x="433" y="2611"/>
                      <a:pt x="429" y="2611"/>
                    </a:cubicBezTo>
                    <a:close/>
                    <a:moveTo>
                      <a:pt x="1445" y="2711"/>
                    </a:moveTo>
                    <a:cubicBezTo>
                      <a:pt x="1387" y="2711"/>
                      <a:pt x="1337" y="2757"/>
                      <a:pt x="1331" y="2816"/>
                    </a:cubicBezTo>
                    <a:cubicBezTo>
                      <a:pt x="1321" y="2879"/>
                      <a:pt x="1368" y="2932"/>
                      <a:pt x="1431" y="2941"/>
                    </a:cubicBezTo>
                    <a:cubicBezTo>
                      <a:pt x="1435" y="2942"/>
                      <a:pt x="1439" y="2942"/>
                      <a:pt x="1443" y="2942"/>
                    </a:cubicBezTo>
                    <a:cubicBezTo>
                      <a:pt x="1501" y="2942"/>
                      <a:pt x="1551" y="2897"/>
                      <a:pt x="1557" y="2838"/>
                    </a:cubicBezTo>
                    <a:cubicBezTo>
                      <a:pt x="1567" y="2772"/>
                      <a:pt x="1519" y="2718"/>
                      <a:pt x="1456" y="2712"/>
                    </a:cubicBezTo>
                    <a:cubicBezTo>
                      <a:pt x="1453" y="2711"/>
                      <a:pt x="1449" y="2711"/>
                      <a:pt x="1445" y="2711"/>
                    </a:cubicBezTo>
                    <a:close/>
                    <a:moveTo>
                      <a:pt x="2446" y="2810"/>
                    </a:moveTo>
                    <a:cubicBezTo>
                      <a:pt x="2393" y="2810"/>
                      <a:pt x="2348" y="2848"/>
                      <a:pt x="2337" y="2901"/>
                    </a:cubicBezTo>
                    <a:cubicBezTo>
                      <a:pt x="2325" y="2963"/>
                      <a:pt x="2369" y="3023"/>
                      <a:pt x="2428" y="3036"/>
                    </a:cubicBezTo>
                    <a:lnTo>
                      <a:pt x="2447" y="3036"/>
                    </a:lnTo>
                    <a:cubicBezTo>
                      <a:pt x="2510" y="3036"/>
                      <a:pt x="2560" y="2985"/>
                      <a:pt x="2560" y="2919"/>
                    </a:cubicBezTo>
                    <a:cubicBezTo>
                      <a:pt x="2564" y="2869"/>
                      <a:pt x="2526" y="2822"/>
                      <a:pt x="2469" y="2812"/>
                    </a:cubicBezTo>
                    <a:cubicBezTo>
                      <a:pt x="2462" y="2811"/>
                      <a:pt x="2454" y="2810"/>
                      <a:pt x="2446" y="2810"/>
                    </a:cubicBezTo>
                    <a:close/>
                    <a:moveTo>
                      <a:pt x="3476" y="2912"/>
                    </a:moveTo>
                    <a:cubicBezTo>
                      <a:pt x="3418" y="2912"/>
                      <a:pt x="3371" y="2952"/>
                      <a:pt x="3362" y="3011"/>
                    </a:cubicBezTo>
                    <a:lnTo>
                      <a:pt x="3362" y="3017"/>
                    </a:lnTo>
                    <a:cubicBezTo>
                      <a:pt x="3356" y="3080"/>
                      <a:pt x="3403" y="3133"/>
                      <a:pt x="3466" y="3136"/>
                    </a:cubicBezTo>
                    <a:cubicBezTo>
                      <a:pt x="3472" y="3137"/>
                      <a:pt x="3477" y="3138"/>
                      <a:pt x="3482" y="3138"/>
                    </a:cubicBezTo>
                    <a:cubicBezTo>
                      <a:pt x="3538" y="3138"/>
                      <a:pt x="3583" y="3093"/>
                      <a:pt x="3586" y="3036"/>
                    </a:cubicBezTo>
                    <a:cubicBezTo>
                      <a:pt x="3595" y="2976"/>
                      <a:pt x="3551" y="2919"/>
                      <a:pt x="3488" y="2913"/>
                    </a:cubicBezTo>
                    <a:cubicBezTo>
                      <a:pt x="3484" y="2913"/>
                      <a:pt x="3480" y="2912"/>
                      <a:pt x="3476" y="2912"/>
                    </a:cubicBezTo>
                    <a:close/>
                    <a:moveTo>
                      <a:pt x="859" y="3482"/>
                    </a:moveTo>
                    <a:cubicBezTo>
                      <a:pt x="799" y="3482"/>
                      <a:pt x="749" y="3525"/>
                      <a:pt x="746" y="3586"/>
                    </a:cubicBezTo>
                    <a:cubicBezTo>
                      <a:pt x="739" y="3649"/>
                      <a:pt x="783" y="3703"/>
                      <a:pt x="846" y="3709"/>
                    </a:cubicBezTo>
                    <a:cubicBezTo>
                      <a:pt x="848" y="3709"/>
                      <a:pt x="851" y="3709"/>
                      <a:pt x="853" y="3709"/>
                    </a:cubicBezTo>
                    <a:cubicBezTo>
                      <a:pt x="913" y="3709"/>
                      <a:pt x="966" y="3666"/>
                      <a:pt x="969" y="3605"/>
                    </a:cubicBezTo>
                    <a:cubicBezTo>
                      <a:pt x="975" y="3545"/>
                      <a:pt x="928" y="3492"/>
                      <a:pt x="865" y="3482"/>
                    </a:cubicBezTo>
                    <a:cubicBezTo>
                      <a:pt x="863" y="3482"/>
                      <a:pt x="861" y="3482"/>
                      <a:pt x="859" y="3482"/>
                    </a:cubicBezTo>
                    <a:close/>
                    <a:moveTo>
                      <a:pt x="1868" y="3585"/>
                    </a:moveTo>
                    <a:cubicBezTo>
                      <a:pt x="1812" y="3585"/>
                      <a:pt x="1767" y="3629"/>
                      <a:pt x="1758" y="3687"/>
                    </a:cubicBezTo>
                    <a:cubicBezTo>
                      <a:pt x="1752" y="3750"/>
                      <a:pt x="1799" y="3806"/>
                      <a:pt x="1862" y="3813"/>
                    </a:cubicBezTo>
                    <a:cubicBezTo>
                      <a:pt x="1868" y="3813"/>
                      <a:pt x="1873" y="3814"/>
                      <a:pt x="1878" y="3814"/>
                    </a:cubicBezTo>
                    <a:cubicBezTo>
                      <a:pt x="1934" y="3814"/>
                      <a:pt x="1979" y="3770"/>
                      <a:pt x="1988" y="3712"/>
                    </a:cubicBezTo>
                    <a:cubicBezTo>
                      <a:pt x="1991" y="3646"/>
                      <a:pt x="1944" y="3589"/>
                      <a:pt x="1884" y="3586"/>
                    </a:cubicBezTo>
                    <a:cubicBezTo>
                      <a:pt x="1879" y="3585"/>
                      <a:pt x="1873" y="3585"/>
                      <a:pt x="1868" y="3585"/>
                    </a:cubicBezTo>
                    <a:close/>
                    <a:moveTo>
                      <a:pt x="2900" y="3684"/>
                    </a:moveTo>
                    <a:cubicBezTo>
                      <a:pt x="2834" y="3684"/>
                      <a:pt x="2784" y="3731"/>
                      <a:pt x="2781" y="3794"/>
                    </a:cubicBezTo>
                    <a:cubicBezTo>
                      <a:pt x="2781" y="3850"/>
                      <a:pt x="2822" y="3901"/>
                      <a:pt x="2875" y="3907"/>
                    </a:cubicBezTo>
                    <a:cubicBezTo>
                      <a:pt x="2938" y="3907"/>
                      <a:pt x="2988" y="3860"/>
                      <a:pt x="2991" y="3797"/>
                    </a:cubicBezTo>
                    <a:cubicBezTo>
                      <a:pt x="2994" y="3743"/>
                      <a:pt x="2954" y="3696"/>
                      <a:pt x="2900" y="3684"/>
                    </a:cubicBezTo>
                    <a:close/>
                    <a:moveTo>
                      <a:pt x="3904" y="3784"/>
                    </a:moveTo>
                    <a:cubicBezTo>
                      <a:pt x="3843" y="3784"/>
                      <a:pt x="3790" y="3830"/>
                      <a:pt x="3787" y="3891"/>
                    </a:cubicBezTo>
                    <a:cubicBezTo>
                      <a:pt x="3784" y="3954"/>
                      <a:pt x="3831" y="4011"/>
                      <a:pt x="3894" y="4014"/>
                    </a:cubicBezTo>
                    <a:cubicBezTo>
                      <a:pt x="3922" y="4014"/>
                      <a:pt x="3948" y="4011"/>
                      <a:pt x="3970" y="3995"/>
                    </a:cubicBezTo>
                    <a:cubicBezTo>
                      <a:pt x="3960" y="3967"/>
                      <a:pt x="3954" y="3948"/>
                      <a:pt x="3948" y="3923"/>
                    </a:cubicBezTo>
                    <a:cubicBezTo>
                      <a:pt x="3938" y="3879"/>
                      <a:pt x="3922" y="3835"/>
                      <a:pt x="3910" y="3784"/>
                    </a:cubicBezTo>
                    <a:cubicBezTo>
                      <a:pt x="3908" y="3784"/>
                      <a:pt x="3906" y="3784"/>
                      <a:pt x="3904" y="37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3" name="Google Shape;2423;p47"/>
              <p:cNvSpPr/>
              <p:nvPr/>
            </p:nvSpPr>
            <p:spPr>
              <a:xfrm>
                <a:off x="2996167" y="2228798"/>
                <a:ext cx="184179" cy="61662"/>
              </a:xfrm>
              <a:custGeom>
                <a:avLst/>
                <a:gdLst/>
                <a:ahLst/>
                <a:cxnLst/>
                <a:rect l="l" t="t" r="r" b="b"/>
                <a:pathLst>
                  <a:path w="1135" h="380" extrusionOk="0">
                    <a:moveTo>
                      <a:pt x="15" y="2"/>
                    </a:moveTo>
                    <a:lnTo>
                      <a:pt x="922" y="299"/>
                    </a:lnTo>
                    <a:lnTo>
                      <a:pt x="922" y="299"/>
                    </a:lnTo>
                    <a:cubicBezTo>
                      <a:pt x="899" y="289"/>
                      <a:pt x="875" y="279"/>
                      <a:pt x="852" y="270"/>
                    </a:cubicBezTo>
                    <a:cubicBezTo>
                      <a:pt x="767" y="226"/>
                      <a:pt x="675" y="191"/>
                      <a:pt x="584" y="153"/>
                    </a:cubicBezTo>
                    <a:cubicBezTo>
                      <a:pt x="399" y="90"/>
                      <a:pt x="207" y="40"/>
                      <a:pt x="15" y="2"/>
                    </a:cubicBezTo>
                    <a:close/>
                    <a:moveTo>
                      <a:pt x="922" y="299"/>
                    </a:moveTo>
                    <a:cubicBezTo>
                      <a:pt x="944" y="307"/>
                      <a:pt x="966" y="316"/>
                      <a:pt x="987" y="323"/>
                    </a:cubicBezTo>
                    <a:cubicBezTo>
                      <a:pt x="1034" y="342"/>
                      <a:pt x="1084" y="358"/>
                      <a:pt x="1132" y="367"/>
                    </a:cubicBezTo>
                    <a:lnTo>
                      <a:pt x="922" y="299"/>
                    </a:lnTo>
                    <a:close/>
                    <a:moveTo>
                      <a:pt x="8" y="1"/>
                    </a:moveTo>
                    <a:cubicBezTo>
                      <a:pt x="2" y="1"/>
                      <a:pt x="0" y="13"/>
                      <a:pt x="6" y="18"/>
                    </a:cubicBezTo>
                    <a:cubicBezTo>
                      <a:pt x="201" y="75"/>
                      <a:pt x="389" y="144"/>
                      <a:pt x="578" y="213"/>
                    </a:cubicBezTo>
                    <a:cubicBezTo>
                      <a:pt x="672" y="248"/>
                      <a:pt x="767" y="288"/>
                      <a:pt x="855" y="320"/>
                    </a:cubicBezTo>
                    <a:cubicBezTo>
                      <a:pt x="899" y="336"/>
                      <a:pt x="943" y="348"/>
                      <a:pt x="990" y="358"/>
                    </a:cubicBezTo>
                    <a:cubicBezTo>
                      <a:pt x="1037" y="370"/>
                      <a:pt x="1087" y="373"/>
                      <a:pt x="1135" y="380"/>
                    </a:cubicBezTo>
                    <a:lnTo>
                      <a:pt x="12" y="2"/>
                    </a:lnTo>
                    <a:cubicBezTo>
                      <a:pt x="10" y="1"/>
                      <a:pt x="9"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4" name="Google Shape;2424;p47"/>
              <p:cNvSpPr/>
              <p:nvPr/>
            </p:nvSpPr>
            <p:spPr>
              <a:xfrm>
                <a:off x="2915356" y="2248920"/>
                <a:ext cx="158378" cy="22231"/>
              </a:xfrm>
              <a:custGeom>
                <a:avLst/>
                <a:gdLst/>
                <a:ahLst/>
                <a:cxnLst/>
                <a:rect l="l" t="t" r="r" b="b"/>
                <a:pathLst>
                  <a:path w="976" h="137" extrusionOk="0">
                    <a:moveTo>
                      <a:pt x="10" y="1"/>
                    </a:moveTo>
                    <a:cubicBezTo>
                      <a:pt x="0" y="1"/>
                      <a:pt x="0" y="13"/>
                      <a:pt x="3" y="20"/>
                    </a:cubicBezTo>
                    <a:cubicBezTo>
                      <a:pt x="167" y="35"/>
                      <a:pt x="327" y="58"/>
                      <a:pt x="488" y="76"/>
                    </a:cubicBezTo>
                    <a:lnTo>
                      <a:pt x="727" y="108"/>
                    </a:lnTo>
                    <a:lnTo>
                      <a:pt x="850" y="124"/>
                    </a:lnTo>
                    <a:cubicBezTo>
                      <a:pt x="890" y="130"/>
                      <a:pt x="934" y="130"/>
                      <a:pt x="972" y="136"/>
                    </a:cubicBezTo>
                    <a:cubicBezTo>
                      <a:pt x="972" y="136"/>
                      <a:pt x="975" y="130"/>
                      <a:pt x="972" y="130"/>
                    </a:cubicBezTo>
                    <a:cubicBezTo>
                      <a:pt x="934" y="117"/>
                      <a:pt x="894" y="105"/>
                      <a:pt x="850" y="92"/>
                    </a:cubicBezTo>
                    <a:lnTo>
                      <a:pt x="736" y="70"/>
                    </a:lnTo>
                    <a:cubicBezTo>
                      <a:pt x="658" y="54"/>
                      <a:pt x="579" y="42"/>
                      <a:pt x="497" y="29"/>
                    </a:cubicBezTo>
                    <a:cubicBezTo>
                      <a:pt x="337" y="10"/>
                      <a:pt x="170"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5" name="Google Shape;2425;p47"/>
              <p:cNvSpPr/>
              <p:nvPr/>
            </p:nvSpPr>
            <p:spPr>
              <a:xfrm>
                <a:off x="2863754" y="1875372"/>
                <a:ext cx="386046" cy="657508"/>
              </a:xfrm>
              <a:custGeom>
                <a:avLst/>
                <a:gdLst/>
                <a:ahLst/>
                <a:cxnLst/>
                <a:rect l="l" t="t" r="r" b="b"/>
                <a:pathLst>
                  <a:path w="2379" h="4052" extrusionOk="0">
                    <a:moveTo>
                      <a:pt x="1963" y="0"/>
                    </a:moveTo>
                    <a:cubicBezTo>
                      <a:pt x="1535" y="0"/>
                      <a:pt x="611" y="1222"/>
                      <a:pt x="1" y="2092"/>
                    </a:cubicBezTo>
                    <a:cubicBezTo>
                      <a:pt x="51" y="2187"/>
                      <a:pt x="111" y="2278"/>
                      <a:pt x="130" y="2360"/>
                    </a:cubicBezTo>
                    <a:lnTo>
                      <a:pt x="130" y="2410"/>
                    </a:lnTo>
                    <a:cubicBezTo>
                      <a:pt x="177" y="2419"/>
                      <a:pt x="177" y="2426"/>
                      <a:pt x="130" y="2435"/>
                    </a:cubicBezTo>
                    <a:lnTo>
                      <a:pt x="130" y="4052"/>
                    </a:lnTo>
                    <a:lnTo>
                      <a:pt x="1388" y="4052"/>
                    </a:lnTo>
                    <a:cubicBezTo>
                      <a:pt x="1614" y="3567"/>
                      <a:pt x="2378" y="460"/>
                      <a:pt x="2061" y="29"/>
                    </a:cubicBezTo>
                    <a:cubicBezTo>
                      <a:pt x="2048" y="13"/>
                      <a:pt x="2023" y="4"/>
                      <a:pt x="2001" y="4"/>
                    </a:cubicBezTo>
                    <a:cubicBezTo>
                      <a:pt x="1989" y="1"/>
                      <a:pt x="1976" y="0"/>
                      <a:pt x="1963"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6" name="Google Shape;2426;p47"/>
              <p:cNvSpPr/>
              <p:nvPr/>
            </p:nvSpPr>
            <p:spPr>
              <a:xfrm>
                <a:off x="2971015" y="1597239"/>
                <a:ext cx="167952" cy="304252"/>
              </a:xfrm>
              <a:custGeom>
                <a:avLst/>
                <a:gdLst/>
                <a:ahLst/>
                <a:cxnLst/>
                <a:rect l="l" t="t" r="r" b="b"/>
                <a:pathLst>
                  <a:path w="1035" h="1875" extrusionOk="0">
                    <a:moveTo>
                      <a:pt x="805" y="0"/>
                    </a:moveTo>
                    <a:lnTo>
                      <a:pt x="705" y="73"/>
                    </a:lnTo>
                    <a:lnTo>
                      <a:pt x="0" y="607"/>
                    </a:lnTo>
                    <a:lnTo>
                      <a:pt x="192" y="1224"/>
                    </a:lnTo>
                    <a:lnTo>
                      <a:pt x="205" y="1271"/>
                    </a:lnTo>
                    <a:cubicBezTo>
                      <a:pt x="205" y="1271"/>
                      <a:pt x="249" y="1875"/>
                      <a:pt x="362" y="1875"/>
                    </a:cubicBezTo>
                    <a:cubicBezTo>
                      <a:pt x="705" y="1866"/>
                      <a:pt x="1022" y="1350"/>
                      <a:pt x="1035" y="1274"/>
                    </a:cubicBezTo>
                    <a:cubicBezTo>
                      <a:pt x="1025" y="1086"/>
                      <a:pt x="1003" y="894"/>
                      <a:pt x="969" y="708"/>
                    </a:cubicBezTo>
                    <a:cubicBezTo>
                      <a:pt x="963" y="680"/>
                      <a:pt x="956" y="658"/>
                      <a:pt x="953" y="629"/>
                    </a:cubicBezTo>
                    <a:cubicBezTo>
                      <a:pt x="947" y="604"/>
                      <a:pt x="944" y="585"/>
                      <a:pt x="937" y="554"/>
                    </a:cubicBezTo>
                    <a:cubicBezTo>
                      <a:pt x="928" y="523"/>
                      <a:pt x="922" y="488"/>
                      <a:pt x="912" y="457"/>
                    </a:cubicBezTo>
                    <a:cubicBezTo>
                      <a:pt x="912" y="444"/>
                      <a:pt x="909" y="434"/>
                      <a:pt x="906" y="422"/>
                    </a:cubicBezTo>
                    <a:cubicBezTo>
                      <a:pt x="900" y="409"/>
                      <a:pt x="897" y="400"/>
                      <a:pt x="897" y="390"/>
                    </a:cubicBezTo>
                    <a:cubicBezTo>
                      <a:pt x="846" y="173"/>
                      <a:pt x="805" y="0"/>
                      <a:pt x="805"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7" name="Google Shape;2427;p47"/>
              <p:cNvSpPr/>
              <p:nvPr/>
            </p:nvSpPr>
            <p:spPr>
              <a:xfrm>
                <a:off x="2971502" y="1597239"/>
                <a:ext cx="145072" cy="198615"/>
              </a:xfrm>
              <a:custGeom>
                <a:avLst/>
                <a:gdLst/>
                <a:ahLst/>
                <a:cxnLst/>
                <a:rect l="l" t="t" r="r" b="b"/>
                <a:pathLst>
                  <a:path w="894" h="1224" extrusionOk="0">
                    <a:moveTo>
                      <a:pt x="809" y="0"/>
                    </a:moveTo>
                    <a:cubicBezTo>
                      <a:pt x="808" y="0"/>
                      <a:pt x="808" y="1"/>
                      <a:pt x="808" y="1"/>
                    </a:cubicBezTo>
                    <a:lnTo>
                      <a:pt x="808" y="1"/>
                    </a:lnTo>
                    <a:lnTo>
                      <a:pt x="809" y="0"/>
                    </a:lnTo>
                    <a:close/>
                    <a:moveTo>
                      <a:pt x="808" y="1"/>
                    </a:moveTo>
                    <a:lnTo>
                      <a:pt x="705" y="73"/>
                    </a:lnTo>
                    <a:lnTo>
                      <a:pt x="0" y="607"/>
                    </a:lnTo>
                    <a:lnTo>
                      <a:pt x="195" y="1224"/>
                    </a:lnTo>
                    <a:cubicBezTo>
                      <a:pt x="535" y="1064"/>
                      <a:pt x="796" y="755"/>
                      <a:pt x="894" y="390"/>
                    </a:cubicBezTo>
                    <a:cubicBezTo>
                      <a:pt x="844" y="181"/>
                      <a:pt x="804" y="8"/>
                      <a:pt x="808" y="1"/>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8" name="Google Shape;2428;p47"/>
              <p:cNvSpPr/>
              <p:nvPr/>
            </p:nvSpPr>
            <p:spPr>
              <a:xfrm>
                <a:off x="2784728" y="1325760"/>
                <a:ext cx="407304" cy="430333"/>
              </a:xfrm>
              <a:custGeom>
                <a:avLst/>
                <a:gdLst/>
                <a:ahLst/>
                <a:cxnLst/>
                <a:rect l="l" t="t" r="r" b="b"/>
                <a:pathLst>
                  <a:path w="2510" h="2652" extrusionOk="0">
                    <a:moveTo>
                      <a:pt x="1299" y="0"/>
                    </a:moveTo>
                    <a:cubicBezTo>
                      <a:pt x="863" y="0"/>
                      <a:pt x="396" y="283"/>
                      <a:pt x="217" y="1205"/>
                    </a:cubicBezTo>
                    <a:cubicBezTo>
                      <a:pt x="0" y="2321"/>
                      <a:pt x="642" y="2579"/>
                      <a:pt x="881" y="2626"/>
                    </a:cubicBezTo>
                    <a:cubicBezTo>
                      <a:pt x="935" y="2637"/>
                      <a:pt x="1021" y="2651"/>
                      <a:pt x="1126" y="2651"/>
                    </a:cubicBezTo>
                    <a:cubicBezTo>
                      <a:pt x="1444" y="2651"/>
                      <a:pt x="1931" y="2515"/>
                      <a:pt x="2180" y="1699"/>
                    </a:cubicBezTo>
                    <a:cubicBezTo>
                      <a:pt x="2510" y="614"/>
                      <a:pt x="2060" y="157"/>
                      <a:pt x="1570" y="35"/>
                    </a:cubicBezTo>
                    <a:cubicBezTo>
                      <a:pt x="1483" y="13"/>
                      <a:pt x="1392" y="0"/>
                      <a:pt x="129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29" name="Google Shape;2429;p47"/>
              <p:cNvSpPr/>
              <p:nvPr/>
            </p:nvSpPr>
            <p:spPr>
              <a:xfrm>
                <a:off x="2844930" y="1477808"/>
                <a:ext cx="34239" cy="17687"/>
              </a:xfrm>
              <a:custGeom>
                <a:avLst/>
                <a:gdLst/>
                <a:ahLst/>
                <a:cxnLst/>
                <a:rect l="l" t="t" r="r" b="b"/>
                <a:pathLst>
                  <a:path w="211" h="109" extrusionOk="0">
                    <a:moveTo>
                      <a:pt x="122" y="0"/>
                    </a:moveTo>
                    <a:cubicBezTo>
                      <a:pt x="119" y="0"/>
                      <a:pt x="116" y="0"/>
                      <a:pt x="113" y="0"/>
                    </a:cubicBezTo>
                    <a:cubicBezTo>
                      <a:pt x="79" y="0"/>
                      <a:pt x="41" y="13"/>
                      <a:pt x="16" y="38"/>
                    </a:cubicBezTo>
                    <a:cubicBezTo>
                      <a:pt x="0" y="54"/>
                      <a:pt x="0" y="79"/>
                      <a:pt x="16" y="95"/>
                    </a:cubicBezTo>
                    <a:cubicBezTo>
                      <a:pt x="22" y="104"/>
                      <a:pt x="32" y="107"/>
                      <a:pt x="38" y="107"/>
                    </a:cubicBezTo>
                    <a:lnTo>
                      <a:pt x="117" y="107"/>
                    </a:lnTo>
                    <a:cubicBezTo>
                      <a:pt x="121" y="108"/>
                      <a:pt x="126" y="108"/>
                      <a:pt x="131" y="108"/>
                    </a:cubicBezTo>
                    <a:cubicBezTo>
                      <a:pt x="154" y="108"/>
                      <a:pt x="177" y="102"/>
                      <a:pt x="195" y="89"/>
                    </a:cubicBezTo>
                    <a:cubicBezTo>
                      <a:pt x="208" y="76"/>
                      <a:pt x="211" y="57"/>
                      <a:pt x="205" y="41"/>
                    </a:cubicBezTo>
                    <a:cubicBezTo>
                      <a:pt x="185" y="15"/>
                      <a:pt x="154"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0" name="Google Shape;2430;p47"/>
              <p:cNvSpPr/>
              <p:nvPr/>
            </p:nvSpPr>
            <p:spPr>
              <a:xfrm>
                <a:off x="2952029" y="1494197"/>
                <a:ext cx="34402" cy="22880"/>
              </a:xfrm>
              <a:custGeom>
                <a:avLst/>
                <a:gdLst/>
                <a:ahLst/>
                <a:cxnLst/>
                <a:rect l="l" t="t" r="r" b="b"/>
                <a:pathLst>
                  <a:path w="212" h="141" extrusionOk="0">
                    <a:moveTo>
                      <a:pt x="78" y="1"/>
                    </a:moveTo>
                    <a:cubicBezTo>
                      <a:pt x="57" y="1"/>
                      <a:pt x="36" y="7"/>
                      <a:pt x="16" y="19"/>
                    </a:cubicBezTo>
                    <a:cubicBezTo>
                      <a:pt x="4" y="32"/>
                      <a:pt x="1" y="50"/>
                      <a:pt x="7" y="66"/>
                    </a:cubicBezTo>
                    <a:cubicBezTo>
                      <a:pt x="23" y="85"/>
                      <a:pt x="48" y="101"/>
                      <a:pt x="73" y="110"/>
                    </a:cubicBezTo>
                    <a:cubicBezTo>
                      <a:pt x="98" y="116"/>
                      <a:pt x="127" y="129"/>
                      <a:pt x="149" y="135"/>
                    </a:cubicBezTo>
                    <a:cubicBezTo>
                      <a:pt x="153" y="139"/>
                      <a:pt x="158" y="140"/>
                      <a:pt x="163" y="140"/>
                    </a:cubicBezTo>
                    <a:cubicBezTo>
                      <a:pt x="168" y="140"/>
                      <a:pt x="174" y="139"/>
                      <a:pt x="180" y="135"/>
                    </a:cubicBezTo>
                    <a:cubicBezTo>
                      <a:pt x="205" y="126"/>
                      <a:pt x="211" y="98"/>
                      <a:pt x="199" y="79"/>
                    </a:cubicBezTo>
                    <a:cubicBezTo>
                      <a:pt x="180" y="47"/>
                      <a:pt x="152" y="22"/>
                      <a:pt x="117" y="10"/>
                    </a:cubicBezTo>
                    <a:cubicBezTo>
                      <a:pt x="105" y="3"/>
                      <a:pt x="92"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1" name="Google Shape;2431;p47"/>
              <p:cNvSpPr/>
              <p:nvPr/>
            </p:nvSpPr>
            <p:spPr>
              <a:xfrm>
                <a:off x="2932719" y="1555860"/>
                <a:ext cx="13306" cy="34401"/>
              </a:xfrm>
              <a:custGeom>
                <a:avLst/>
                <a:gdLst/>
                <a:ahLst/>
                <a:cxnLst/>
                <a:rect l="l" t="t" r="r" b="b"/>
                <a:pathLst>
                  <a:path w="82" h="212" extrusionOk="0">
                    <a:moveTo>
                      <a:pt x="41" y="1"/>
                    </a:moveTo>
                    <a:lnTo>
                      <a:pt x="41" y="1"/>
                    </a:lnTo>
                    <a:cubicBezTo>
                      <a:pt x="13" y="70"/>
                      <a:pt x="0" y="189"/>
                      <a:pt x="82" y="211"/>
                    </a:cubicBezTo>
                    <a:cubicBezTo>
                      <a:pt x="19" y="174"/>
                      <a:pt x="29" y="82"/>
                      <a:pt x="44" y="7"/>
                    </a:cubicBezTo>
                    <a:cubicBezTo>
                      <a:pt x="44" y="4"/>
                      <a:pt x="41"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2" name="Google Shape;2432;p47"/>
              <p:cNvSpPr/>
              <p:nvPr/>
            </p:nvSpPr>
            <p:spPr>
              <a:xfrm>
                <a:off x="2930123" y="1545150"/>
                <a:ext cx="42515" cy="40080"/>
              </a:xfrm>
              <a:custGeom>
                <a:avLst/>
                <a:gdLst/>
                <a:ahLst/>
                <a:cxnLst/>
                <a:rect l="l" t="t" r="r" b="b"/>
                <a:pathLst>
                  <a:path w="262" h="247" extrusionOk="0">
                    <a:moveTo>
                      <a:pt x="134" y="0"/>
                    </a:moveTo>
                    <a:cubicBezTo>
                      <a:pt x="33" y="0"/>
                      <a:pt x="0" y="237"/>
                      <a:pt x="111" y="246"/>
                    </a:cubicBezTo>
                    <a:cubicBezTo>
                      <a:pt x="114" y="246"/>
                      <a:pt x="117" y="246"/>
                      <a:pt x="119" y="246"/>
                    </a:cubicBezTo>
                    <a:cubicBezTo>
                      <a:pt x="232" y="246"/>
                      <a:pt x="262" y="13"/>
                      <a:pt x="142" y="1"/>
                    </a:cubicBezTo>
                    <a:cubicBezTo>
                      <a:pt x="139" y="0"/>
                      <a:pt x="137"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3" name="Google Shape;2433;p47"/>
              <p:cNvSpPr/>
              <p:nvPr/>
            </p:nvSpPr>
            <p:spPr>
              <a:xfrm>
                <a:off x="2957222" y="1548071"/>
                <a:ext cx="26126" cy="17687"/>
              </a:xfrm>
              <a:custGeom>
                <a:avLst/>
                <a:gdLst/>
                <a:ahLst/>
                <a:cxnLst/>
                <a:rect l="l" t="t" r="r" b="b"/>
                <a:pathLst>
                  <a:path w="161" h="109" extrusionOk="0">
                    <a:moveTo>
                      <a:pt x="15" y="1"/>
                    </a:moveTo>
                    <a:cubicBezTo>
                      <a:pt x="8" y="1"/>
                      <a:pt x="3" y="8"/>
                      <a:pt x="0" y="8"/>
                    </a:cubicBezTo>
                    <a:cubicBezTo>
                      <a:pt x="3" y="61"/>
                      <a:pt x="25" y="108"/>
                      <a:pt x="79" y="108"/>
                    </a:cubicBezTo>
                    <a:cubicBezTo>
                      <a:pt x="129" y="108"/>
                      <a:pt x="151" y="64"/>
                      <a:pt x="161" y="17"/>
                    </a:cubicBezTo>
                    <a:lnTo>
                      <a:pt x="161" y="17"/>
                    </a:lnTo>
                    <a:cubicBezTo>
                      <a:pt x="139" y="33"/>
                      <a:pt x="118" y="54"/>
                      <a:pt x="94" y="54"/>
                    </a:cubicBezTo>
                    <a:cubicBezTo>
                      <a:pt x="90" y="54"/>
                      <a:pt x="86" y="53"/>
                      <a:pt x="82" y="52"/>
                    </a:cubicBezTo>
                    <a:cubicBezTo>
                      <a:pt x="54" y="46"/>
                      <a:pt x="38" y="17"/>
                      <a:pt x="19" y="2"/>
                    </a:cubicBezTo>
                    <a:cubicBezTo>
                      <a:pt x="18" y="1"/>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4" name="Google Shape;2434;p47"/>
              <p:cNvSpPr/>
              <p:nvPr/>
            </p:nvSpPr>
            <p:spPr>
              <a:xfrm>
                <a:off x="2853044" y="1542554"/>
                <a:ext cx="18499" cy="30831"/>
              </a:xfrm>
              <a:custGeom>
                <a:avLst/>
                <a:gdLst/>
                <a:ahLst/>
                <a:cxnLst/>
                <a:rect l="l" t="t" r="r" b="b"/>
                <a:pathLst>
                  <a:path w="114" h="190" extrusionOk="0">
                    <a:moveTo>
                      <a:pt x="114" y="1"/>
                    </a:moveTo>
                    <a:cubicBezTo>
                      <a:pt x="114" y="1"/>
                      <a:pt x="108" y="1"/>
                      <a:pt x="108" y="7"/>
                    </a:cubicBezTo>
                    <a:cubicBezTo>
                      <a:pt x="98" y="83"/>
                      <a:pt x="76" y="174"/>
                      <a:pt x="1" y="190"/>
                    </a:cubicBezTo>
                    <a:cubicBezTo>
                      <a:pt x="82" y="190"/>
                      <a:pt x="114" y="73"/>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5" name="Google Shape;2435;p47"/>
              <p:cNvSpPr/>
              <p:nvPr/>
            </p:nvSpPr>
            <p:spPr>
              <a:xfrm>
                <a:off x="2835681" y="1527463"/>
                <a:ext cx="42191" cy="40242"/>
              </a:xfrm>
              <a:custGeom>
                <a:avLst/>
                <a:gdLst/>
                <a:ahLst/>
                <a:cxnLst/>
                <a:rect l="l" t="t" r="r" b="b"/>
                <a:pathLst>
                  <a:path w="260" h="248" extrusionOk="0">
                    <a:moveTo>
                      <a:pt x="142" y="0"/>
                    </a:moveTo>
                    <a:cubicBezTo>
                      <a:pt x="34" y="0"/>
                      <a:pt x="1" y="221"/>
                      <a:pt x="108" y="245"/>
                    </a:cubicBezTo>
                    <a:cubicBezTo>
                      <a:pt x="114" y="246"/>
                      <a:pt x="119" y="247"/>
                      <a:pt x="125" y="247"/>
                    </a:cubicBezTo>
                    <a:cubicBezTo>
                      <a:pt x="222" y="247"/>
                      <a:pt x="259" y="24"/>
                      <a:pt x="161" y="3"/>
                    </a:cubicBezTo>
                    <a:cubicBezTo>
                      <a:pt x="154" y="1"/>
                      <a:pt x="148"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6" name="Google Shape;2436;p47"/>
              <p:cNvSpPr/>
              <p:nvPr/>
            </p:nvSpPr>
            <p:spPr>
              <a:xfrm>
                <a:off x="2830164" y="1528274"/>
                <a:ext cx="24990" cy="19148"/>
              </a:xfrm>
              <a:custGeom>
                <a:avLst/>
                <a:gdLst/>
                <a:ahLst/>
                <a:cxnLst/>
                <a:rect l="l" t="t" r="r" b="b"/>
                <a:pathLst>
                  <a:path w="154" h="118" extrusionOk="0">
                    <a:moveTo>
                      <a:pt x="13" y="1"/>
                    </a:moveTo>
                    <a:cubicBezTo>
                      <a:pt x="0" y="48"/>
                      <a:pt x="13" y="98"/>
                      <a:pt x="50" y="114"/>
                    </a:cubicBezTo>
                    <a:cubicBezTo>
                      <a:pt x="57" y="117"/>
                      <a:pt x="64" y="118"/>
                      <a:pt x="71" y="118"/>
                    </a:cubicBezTo>
                    <a:cubicBezTo>
                      <a:pt x="103" y="118"/>
                      <a:pt x="132" y="88"/>
                      <a:pt x="148" y="51"/>
                    </a:cubicBezTo>
                    <a:cubicBezTo>
                      <a:pt x="154" y="48"/>
                      <a:pt x="149" y="35"/>
                      <a:pt x="143" y="35"/>
                    </a:cubicBezTo>
                    <a:cubicBezTo>
                      <a:pt x="143" y="35"/>
                      <a:pt x="142" y="35"/>
                      <a:pt x="142" y="35"/>
                    </a:cubicBezTo>
                    <a:cubicBezTo>
                      <a:pt x="118" y="44"/>
                      <a:pt x="97" y="64"/>
                      <a:pt x="74" y="64"/>
                    </a:cubicBezTo>
                    <a:cubicBezTo>
                      <a:pt x="73" y="64"/>
                      <a:pt x="71" y="64"/>
                      <a:pt x="69" y="64"/>
                    </a:cubicBezTo>
                    <a:cubicBezTo>
                      <a:pt x="47" y="61"/>
                      <a:pt x="28" y="32"/>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7" name="Google Shape;2437;p47"/>
              <p:cNvSpPr/>
              <p:nvPr/>
            </p:nvSpPr>
            <p:spPr>
              <a:xfrm>
                <a:off x="2901076" y="1657766"/>
                <a:ext cx="25639" cy="10547"/>
              </a:xfrm>
              <a:custGeom>
                <a:avLst/>
                <a:gdLst/>
                <a:ahLst/>
                <a:cxnLst/>
                <a:rect l="l" t="t" r="r" b="b"/>
                <a:pathLst>
                  <a:path w="158" h="65" extrusionOk="0">
                    <a:moveTo>
                      <a:pt x="151" y="0"/>
                    </a:moveTo>
                    <a:cubicBezTo>
                      <a:pt x="149" y="0"/>
                      <a:pt x="148" y="1"/>
                      <a:pt x="148" y="2"/>
                    </a:cubicBezTo>
                    <a:cubicBezTo>
                      <a:pt x="129" y="17"/>
                      <a:pt x="110" y="39"/>
                      <a:pt x="79" y="39"/>
                    </a:cubicBezTo>
                    <a:cubicBezTo>
                      <a:pt x="51" y="36"/>
                      <a:pt x="22" y="24"/>
                      <a:pt x="0" y="14"/>
                    </a:cubicBezTo>
                    <a:lnTo>
                      <a:pt x="0" y="14"/>
                    </a:lnTo>
                    <a:cubicBezTo>
                      <a:pt x="19" y="46"/>
                      <a:pt x="51" y="65"/>
                      <a:pt x="88" y="65"/>
                    </a:cubicBezTo>
                    <a:cubicBezTo>
                      <a:pt x="120" y="61"/>
                      <a:pt x="148" y="36"/>
                      <a:pt x="157" y="2"/>
                    </a:cubicBezTo>
                    <a:cubicBezTo>
                      <a:pt x="157" y="2"/>
                      <a:pt x="153"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8" name="Google Shape;2438;p47"/>
              <p:cNvSpPr/>
              <p:nvPr/>
            </p:nvSpPr>
            <p:spPr>
              <a:xfrm>
                <a:off x="2858723" y="1484298"/>
                <a:ext cx="63286" cy="151233"/>
              </a:xfrm>
              <a:custGeom>
                <a:avLst/>
                <a:gdLst/>
                <a:ahLst/>
                <a:cxnLst/>
                <a:rect l="l" t="t" r="r" b="b"/>
                <a:pathLst>
                  <a:path w="390" h="932" extrusionOk="0">
                    <a:moveTo>
                      <a:pt x="289" y="0"/>
                    </a:moveTo>
                    <a:cubicBezTo>
                      <a:pt x="287" y="0"/>
                      <a:pt x="286" y="1"/>
                      <a:pt x="286" y="1"/>
                    </a:cubicBezTo>
                    <a:cubicBezTo>
                      <a:pt x="170" y="237"/>
                      <a:pt x="76" y="479"/>
                      <a:pt x="3" y="731"/>
                    </a:cubicBezTo>
                    <a:cubicBezTo>
                      <a:pt x="1" y="747"/>
                      <a:pt x="21" y="753"/>
                      <a:pt x="47" y="753"/>
                    </a:cubicBezTo>
                    <a:cubicBezTo>
                      <a:pt x="81" y="753"/>
                      <a:pt x="123" y="744"/>
                      <a:pt x="135" y="740"/>
                    </a:cubicBezTo>
                    <a:lnTo>
                      <a:pt x="135" y="740"/>
                    </a:lnTo>
                    <a:cubicBezTo>
                      <a:pt x="135" y="741"/>
                      <a:pt x="98" y="851"/>
                      <a:pt x="91" y="904"/>
                    </a:cubicBezTo>
                    <a:cubicBezTo>
                      <a:pt x="91" y="910"/>
                      <a:pt x="104" y="917"/>
                      <a:pt x="123" y="917"/>
                    </a:cubicBezTo>
                    <a:cubicBezTo>
                      <a:pt x="152" y="927"/>
                      <a:pt x="181" y="931"/>
                      <a:pt x="211" y="931"/>
                    </a:cubicBezTo>
                    <a:cubicBezTo>
                      <a:pt x="275" y="931"/>
                      <a:pt x="338" y="908"/>
                      <a:pt x="387" y="863"/>
                    </a:cubicBezTo>
                    <a:cubicBezTo>
                      <a:pt x="390" y="858"/>
                      <a:pt x="388" y="853"/>
                      <a:pt x="382" y="853"/>
                    </a:cubicBezTo>
                    <a:cubicBezTo>
                      <a:pt x="381" y="853"/>
                      <a:pt x="379" y="853"/>
                      <a:pt x="378" y="854"/>
                    </a:cubicBezTo>
                    <a:cubicBezTo>
                      <a:pt x="326" y="877"/>
                      <a:pt x="269" y="889"/>
                      <a:pt x="213" y="889"/>
                    </a:cubicBezTo>
                    <a:cubicBezTo>
                      <a:pt x="187" y="889"/>
                      <a:pt x="161" y="887"/>
                      <a:pt x="135" y="882"/>
                    </a:cubicBezTo>
                    <a:cubicBezTo>
                      <a:pt x="135" y="866"/>
                      <a:pt x="201" y="693"/>
                      <a:pt x="192" y="690"/>
                    </a:cubicBezTo>
                    <a:cubicBezTo>
                      <a:pt x="180" y="688"/>
                      <a:pt x="168" y="688"/>
                      <a:pt x="155" y="688"/>
                    </a:cubicBezTo>
                    <a:cubicBezTo>
                      <a:pt x="126" y="688"/>
                      <a:pt x="95" y="692"/>
                      <a:pt x="66" y="696"/>
                    </a:cubicBezTo>
                    <a:cubicBezTo>
                      <a:pt x="135" y="461"/>
                      <a:pt x="236" y="240"/>
                      <a:pt x="299" y="8"/>
                    </a:cubicBezTo>
                    <a:cubicBezTo>
                      <a:pt x="299" y="3"/>
                      <a:pt x="292"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39" name="Google Shape;2439;p47"/>
              <p:cNvSpPr/>
              <p:nvPr/>
            </p:nvSpPr>
            <p:spPr>
              <a:xfrm>
                <a:off x="2837790" y="1315212"/>
                <a:ext cx="353267" cy="289810"/>
              </a:xfrm>
              <a:custGeom>
                <a:avLst/>
                <a:gdLst/>
                <a:ahLst/>
                <a:cxnLst/>
                <a:rect l="l" t="t" r="r" b="b"/>
                <a:pathLst>
                  <a:path w="2177" h="1786" extrusionOk="0">
                    <a:moveTo>
                      <a:pt x="917" y="1"/>
                    </a:moveTo>
                    <a:cubicBezTo>
                      <a:pt x="176" y="1"/>
                      <a:pt x="0" y="870"/>
                      <a:pt x="0" y="870"/>
                    </a:cubicBezTo>
                    <a:cubicBezTo>
                      <a:pt x="98" y="801"/>
                      <a:pt x="268" y="512"/>
                      <a:pt x="268" y="512"/>
                    </a:cubicBezTo>
                    <a:cubicBezTo>
                      <a:pt x="337" y="669"/>
                      <a:pt x="463" y="798"/>
                      <a:pt x="617" y="877"/>
                    </a:cubicBezTo>
                    <a:cubicBezTo>
                      <a:pt x="547" y="748"/>
                      <a:pt x="500" y="609"/>
                      <a:pt x="472" y="468"/>
                    </a:cubicBezTo>
                    <a:lnTo>
                      <a:pt x="472" y="468"/>
                    </a:lnTo>
                    <a:cubicBezTo>
                      <a:pt x="648" y="1059"/>
                      <a:pt x="1277" y="1238"/>
                      <a:pt x="1277" y="1238"/>
                    </a:cubicBezTo>
                    <a:cubicBezTo>
                      <a:pt x="1208" y="1094"/>
                      <a:pt x="1177" y="933"/>
                      <a:pt x="1195" y="776"/>
                    </a:cubicBezTo>
                    <a:lnTo>
                      <a:pt x="1195" y="776"/>
                    </a:lnTo>
                    <a:cubicBezTo>
                      <a:pt x="1224" y="1323"/>
                      <a:pt x="1589" y="1386"/>
                      <a:pt x="1589" y="1386"/>
                    </a:cubicBezTo>
                    <a:cubicBezTo>
                      <a:pt x="1589" y="1386"/>
                      <a:pt x="1563" y="1767"/>
                      <a:pt x="1746" y="1786"/>
                    </a:cubicBezTo>
                    <a:cubicBezTo>
                      <a:pt x="1746" y="1786"/>
                      <a:pt x="2177" y="1326"/>
                      <a:pt x="2035" y="773"/>
                    </a:cubicBezTo>
                    <a:cubicBezTo>
                      <a:pt x="1894" y="213"/>
                      <a:pt x="1249" y="53"/>
                      <a:pt x="1249" y="53"/>
                    </a:cubicBezTo>
                    <a:cubicBezTo>
                      <a:pt x="1127" y="17"/>
                      <a:pt x="1017"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0" name="Google Shape;2440;p47"/>
              <p:cNvSpPr/>
              <p:nvPr/>
            </p:nvSpPr>
            <p:spPr>
              <a:xfrm>
                <a:off x="3085741" y="1560079"/>
                <a:ext cx="109858" cy="109531"/>
              </a:xfrm>
              <a:custGeom>
                <a:avLst/>
                <a:gdLst/>
                <a:ahLst/>
                <a:cxnLst/>
                <a:rect l="l" t="t" r="r" b="b"/>
                <a:pathLst>
                  <a:path w="677" h="675" extrusionOk="0">
                    <a:moveTo>
                      <a:pt x="459" y="0"/>
                    </a:moveTo>
                    <a:cubicBezTo>
                      <a:pt x="303" y="0"/>
                      <a:pt x="92" y="242"/>
                      <a:pt x="92" y="242"/>
                    </a:cubicBezTo>
                    <a:lnTo>
                      <a:pt x="1" y="538"/>
                    </a:lnTo>
                    <a:cubicBezTo>
                      <a:pt x="10" y="560"/>
                      <a:pt x="20" y="585"/>
                      <a:pt x="35" y="604"/>
                    </a:cubicBezTo>
                    <a:cubicBezTo>
                      <a:pt x="48" y="619"/>
                      <a:pt x="61" y="629"/>
                      <a:pt x="76" y="641"/>
                    </a:cubicBezTo>
                    <a:cubicBezTo>
                      <a:pt x="102" y="662"/>
                      <a:pt x="137" y="675"/>
                      <a:pt x="170" y="675"/>
                    </a:cubicBezTo>
                    <a:cubicBezTo>
                      <a:pt x="176" y="675"/>
                      <a:pt x="183" y="674"/>
                      <a:pt x="190" y="673"/>
                    </a:cubicBezTo>
                    <a:cubicBezTo>
                      <a:pt x="208" y="673"/>
                      <a:pt x="230" y="670"/>
                      <a:pt x="246" y="667"/>
                    </a:cubicBezTo>
                    <a:cubicBezTo>
                      <a:pt x="441" y="616"/>
                      <a:pt x="677" y="123"/>
                      <a:pt x="529" y="22"/>
                    </a:cubicBezTo>
                    <a:cubicBezTo>
                      <a:pt x="508" y="7"/>
                      <a:pt x="484" y="0"/>
                      <a:pt x="45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1" name="Google Shape;2441;p47"/>
              <p:cNvSpPr/>
              <p:nvPr/>
            </p:nvSpPr>
            <p:spPr>
              <a:xfrm>
                <a:off x="3101968" y="1585556"/>
                <a:ext cx="59554" cy="66205"/>
              </a:xfrm>
              <a:custGeom>
                <a:avLst/>
                <a:gdLst/>
                <a:ahLst/>
                <a:cxnLst/>
                <a:rect l="l" t="t" r="r" b="b"/>
                <a:pathLst>
                  <a:path w="367" h="408" extrusionOk="0">
                    <a:moveTo>
                      <a:pt x="356" y="0"/>
                    </a:moveTo>
                    <a:cubicBezTo>
                      <a:pt x="169" y="0"/>
                      <a:pt x="14" y="221"/>
                      <a:pt x="5" y="390"/>
                    </a:cubicBezTo>
                    <a:cubicBezTo>
                      <a:pt x="0" y="399"/>
                      <a:pt x="10" y="408"/>
                      <a:pt x="18" y="408"/>
                    </a:cubicBezTo>
                    <a:cubicBezTo>
                      <a:pt x="22" y="408"/>
                      <a:pt x="25" y="406"/>
                      <a:pt x="27" y="403"/>
                    </a:cubicBezTo>
                    <a:cubicBezTo>
                      <a:pt x="52" y="368"/>
                      <a:pt x="74" y="337"/>
                      <a:pt x="102" y="305"/>
                    </a:cubicBezTo>
                    <a:cubicBezTo>
                      <a:pt x="125" y="279"/>
                      <a:pt x="156" y="267"/>
                      <a:pt x="198" y="267"/>
                    </a:cubicBezTo>
                    <a:cubicBezTo>
                      <a:pt x="221" y="267"/>
                      <a:pt x="246" y="270"/>
                      <a:pt x="275" y="277"/>
                    </a:cubicBezTo>
                    <a:lnTo>
                      <a:pt x="275" y="271"/>
                    </a:lnTo>
                    <a:cubicBezTo>
                      <a:pt x="231" y="264"/>
                      <a:pt x="228" y="261"/>
                      <a:pt x="225" y="258"/>
                    </a:cubicBezTo>
                    <a:cubicBezTo>
                      <a:pt x="206" y="244"/>
                      <a:pt x="183" y="237"/>
                      <a:pt x="160" y="237"/>
                    </a:cubicBezTo>
                    <a:cubicBezTo>
                      <a:pt x="127" y="237"/>
                      <a:pt x="94" y="252"/>
                      <a:pt x="74" y="280"/>
                    </a:cubicBezTo>
                    <a:cubicBezTo>
                      <a:pt x="124" y="154"/>
                      <a:pt x="228" y="54"/>
                      <a:pt x="366" y="6"/>
                    </a:cubicBezTo>
                    <a:lnTo>
                      <a:pt x="360" y="6"/>
                    </a:lnTo>
                    <a:lnTo>
                      <a:pt x="360" y="0"/>
                    </a:lnTo>
                    <a:cubicBezTo>
                      <a:pt x="359" y="0"/>
                      <a:pt x="357"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2" name="Google Shape;2442;p47"/>
              <p:cNvSpPr/>
              <p:nvPr/>
            </p:nvSpPr>
            <p:spPr>
              <a:xfrm>
                <a:off x="3106674" y="1648517"/>
                <a:ext cx="19148" cy="17525"/>
              </a:xfrm>
              <a:custGeom>
                <a:avLst/>
                <a:gdLst/>
                <a:ahLst/>
                <a:cxnLst/>
                <a:rect l="l" t="t" r="r" b="b"/>
                <a:pathLst>
                  <a:path w="118" h="108" extrusionOk="0">
                    <a:moveTo>
                      <a:pt x="64" y="1"/>
                    </a:moveTo>
                    <a:cubicBezTo>
                      <a:pt x="39" y="1"/>
                      <a:pt x="16" y="16"/>
                      <a:pt x="10" y="40"/>
                    </a:cubicBezTo>
                    <a:cubicBezTo>
                      <a:pt x="1" y="65"/>
                      <a:pt x="16" y="96"/>
                      <a:pt x="45" y="106"/>
                    </a:cubicBezTo>
                    <a:cubicBezTo>
                      <a:pt x="49" y="107"/>
                      <a:pt x="53" y="107"/>
                      <a:pt x="57" y="107"/>
                    </a:cubicBezTo>
                    <a:cubicBezTo>
                      <a:pt x="81" y="107"/>
                      <a:pt x="102" y="93"/>
                      <a:pt x="108" y="71"/>
                    </a:cubicBezTo>
                    <a:cubicBezTo>
                      <a:pt x="117" y="43"/>
                      <a:pt x="101" y="15"/>
                      <a:pt x="76" y="2"/>
                    </a:cubicBezTo>
                    <a:cubicBezTo>
                      <a:pt x="72" y="1"/>
                      <a:pt x="68" y="1"/>
                      <a:pt x="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3" name="Google Shape;2443;p47"/>
              <p:cNvSpPr/>
              <p:nvPr/>
            </p:nvSpPr>
            <p:spPr>
              <a:xfrm>
                <a:off x="3129717" y="1640890"/>
                <a:ext cx="14442" cy="12495"/>
              </a:xfrm>
              <a:custGeom>
                <a:avLst/>
                <a:gdLst/>
                <a:ahLst/>
                <a:cxnLst/>
                <a:rect l="l" t="t" r="r" b="b"/>
                <a:pathLst>
                  <a:path w="89" h="77" extrusionOk="0">
                    <a:moveTo>
                      <a:pt x="46" y="0"/>
                    </a:moveTo>
                    <a:cubicBezTo>
                      <a:pt x="29" y="0"/>
                      <a:pt x="15" y="12"/>
                      <a:pt x="10" y="27"/>
                    </a:cubicBezTo>
                    <a:cubicBezTo>
                      <a:pt x="0" y="46"/>
                      <a:pt x="13" y="65"/>
                      <a:pt x="32" y="74"/>
                    </a:cubicBezTo>
                    <a:cubicBezTo>
                      <a:pt x="36" y="76"/>
                      <a:pt x="41" y="76"/>
                      <a:pt x="45" y="76"/>
                    </a:cubicBezTo>
                    <a:cubicBezTo>
                      <a:pt x="61" y="76"/>
                      <a:pt x="74" y="67"/>
                      <a:pt x="79" y="49"/>
                    </a:cubicBezTo>
                    <a:cubicBezTo>
                      <a:pt x="88" y="30"/>
                      <a:pt x="76" y="11"/>
                      <a:pt x="57" y="2"/>
                    </a:cubicBezTo>
                    <a:cubicBezTo>
                      <a:pt x="53" y="1"/>
                      <a:pt x="49"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4" name="Google Shape;2444;p47"/>
              <p:cNvSpPr/>
              <p:nvPr/>
            </p:nvSpPr>
            <p:spPr>
              <a:xfrm>
                <a:off x="2287203" y="1842268"/>
                <a:ext cx="923493" cy="718845"/>
              </a:xfrm>
              <a:custGeom>
                <a:avLst/>
                <a:gdLst/>
                <a:ahLst/>
                <a:cxnLst/>
                <a:rect l="l" t="t" r="r" b="b"/>
                <a:pathLst>
                  <a:path w="5691" h="4430" extrusionOk="0">
                    <a:moveTo>
                      <a:pt x="5489" y="0"/>
                    </a:moveTo>
                    <a:cubicBezTo>
                      <a:pt x="5377" y="0"/>
                      <a:pt x="5192" y="126"/>
                      <a:pt x="4909" y="453"/>
                    </a:cubicBezTo>
                    <a:cubicBezTo>
                      <a:pt x="3896" y="1636"/>
                      <a:pt x="3588" y="2151"/>
                      <a:pt x="3349" y="2312"/>
                    </a:cubicBezTo>
                    <a:cubicBezTo>
                      <a:pt x="3300" y="2344"/>
                      <a:pt x="2989" y="2356"/>
                      <a:pt x="2592" y="2356"/>
                    </a:cubicBezTo>
                    <a:cubicBezTo>
                      <a:pt x="1868" y="2356"/>
                      <a:pt x="861" y="2318"/>
                      <a:pt x="647" y="2299"/>
                    </a:cubicBezTo>
                    <a:cubicBezTo>
                      <a:pt x="646" y="2299"/>
                      <a:pt x="644" y="2299"/>
                      <a:pt x="643" y="2299"/>
                    </a:cubicBezTo>
                    <a:cubicBezTo>
                      <a:pt x="373" y="2299"/>
                      <a:pt x="1" y="4234"/>
                      <a:pt x="239" y="4325"/>
                    </a:cubicBezTo>
                    <a:cubicBezTo>
                      <a:pt x="427" y="4394"/>
                      <a:pt x="812" y="4430"/>
                      <a:pt x="1275" y="4430"/>
                    </a:cubicBezTo>
                    <a:cubicBezTo>
                      <a:pt x="2190" y="4430"/>
                      <a:pt x="3411" y="4288"/>
                      <a:pt x="4025" y="3973"/>
                    </a:cubicBezTo>
                    <a:cubicBezTo>
                      <a:pt x="4642" y="3652"/>
                      <a:pt x="4994" y="2321"/>
                      <a:pt x="5523" y="790"/>
                    </a:cubicBezTo>
                    <a:cubicBezTo>
                      <a:pt x="5654" y="409"/>
                      <a:pt x="5691" y="0"/>
                      <a:pt x="548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5" name="Google Shape;2445;p47"/>
              <p:cNvSpPr/>
              <p:nvPr/>
            </p:nvSpPr>
            <p:spPr>
              <a:xfrm>
                <a:off x="1987650" y="1902633"/>
                <a:ext cx="517974" cy="648096"/>
              </a:xfrm>
              <a:custGeom>
                <a:avLst/>
                <a:gdLst/>
                <a:ahLst/>
                <a:cxnLst/>
                <a:rect l="l" t="t" r="r" b="b"/>
                <a:pathLst>
                  <a:path w="3192" h="3994" extrusionOk="0">
                    <a:moveTo>
                      <a:pt x="490" y="0"/>
                    </a:moveTo>
                    <a:cubicBezTo>
                      <a:pt x="392" y="0"/>
                      <a:pt x="320" y="25"/>
                      <a:pt x="289" y="84"/>
                    </a:cubicBezTo>
                    <a:cubicBezTo>
                      <a:pt x="194" y="266"/>
                      <a:pt x="649" y="503"/>
                      <a:pt x="987" y="650"/>
                    </a:cubicBezTo>
                    <a:lnTo>
                      <a:pt x="987" y="650"/>
                    </a:lnTo>
                    <a:cubicBezTo>
                      <a:pt x="777" y="575"/>
                      <a:pt x="511" y="497"/>
                      <a:pt x="315" y="497"/>
                    </a:cubicBezTo>
                    <a:cubicBezTo>
                      <a:pt x="181" y="497"/>
                      <a:pt x="79" y="534"/>
                      <a:pt x="50" y="631"/>
                    </a:cubicBezTo>
                    <a:cubicBezTo>
                      <a:pt x="1" y="789"/>
                      <a:pt x="221" y="932"/>
                      <a:pt x="493" y="1044"/>
                    </a:cubicBezTo>
                    <a:lnTo>
                      <a:pt x="493" y="1044"/>
                    </a:lnTo>
                    <a:cubicBezTo>
                      <a:pt x="440" y="1037"/>
                      <a:pt x="389" y="1033"/>
                      <a:pt x="341" y="1033"/>
                    </a:cubicBezTo>
                    <a:cubicBezTo>
                      <a:pt x="196" y="1033"/>
                      <a:pt x="88" y="1073"/>
                      <a:pt x="72" y="1185"/>
                    </a:cubicBezTo>
                    <a:cubicBezTo>
                      <a:pt x="47" y="1343"/>
                      <a:pt x="368" y="1509"/>
                      <a:pt x="686" y="1633"/>
                    </a:cubicBezTo>
                    <a:lnTo>
                      <a:pt x="686" y="1633"/>
                    </a:lnTo>
                    <a:cubicBezTo>
                      <a:pt x="584" y="1609"/>
                      <a:pt x="484" y="1593"/>
                      <a:pt x="401" y="1593"/>
                    </a:cubicBezTo>
                    <a:cubicBezTo>
                      <a:pt x="285" y="1593"/>
                      <a:pt x="201" y="1624"/>
                      <a:pt x="185" y="1707"/>
                    </a:cubicBezTo>
                    <a:cubicBezTo>
                      <a:pt x="119" y="2053"/>
                      <a:pt x="1264" y="2440"/>
                      <a:pt x="1264" y="2440"/>
                    </a:cubicBezTo>
                    <a:cubicBezTo>
                      <a:pt x="1245" y="3261"/>
                      <a:pt x="1673" y="3890"/>
                      <a:pt x="2214" y="3994"/>
                    </a:cubicBezTo>
                    <a:cubicBezTo>
                      <a:pt x="2214" y="3994"/>
                      <a:pt x="2214" y="3994"/>
                      <a:pt x="2215" y="3994"/>
                    </a:cubicBezTo>
                    <a:cubicBezTo>
                      <a:pt x="2319" y="3994"/>
                      <a:pt x="3192" y="2223"/>
                      <a:pt x="3192" y="2223"/>
                    </a:cubicBezTo>
                    <a:cubicBezTo>
                      <a:pt x="3192" y="2223"/>
                      <a:pt x="2912" y="1846"/>
                      <a:pt x="2651" y="1405"/>
                    </a:cubicBezTo>
                    <a:cubicBezTo>
                      <a:pt x="2509" y="1157"/>
                      <a:pt x="2226" y="757"/>
                      <a:pt x="2037" y="622"/>
                    </a:cubicBezTo>
                    <a:cubicBezTo>
                      <a:pt x="1813" y="461"/>
                      <a:pt x="911" y="0"/>
                      <a:pt x="490"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6" name="Google Shape;2446;p47"/>
              <p:cNvSpPr/>
              <p:nvPr/>
            </p:nvSpPr>
            <p:spPr>
              <a:xfrm>
                <a:off x="2041037" y="1983120"/>
                <a:ext cx="230914" cy="73669"/>
              </a:xfrm>
              <a:custGeom>
                <a:avLst/>
                <a:gdLst/>
                <a:ahLst/>
                <a:cxnLst/>
                <a:rect l="l" t="t" r="r" b="b"/>
                <a:pathLst>
                  <a:path w="1423" h="454" extrusionOk="0">
                    <a:moveTo>
                      <a:pt x="1" y="0"/>
                    </a:moveTo>
                    <a:cubicBezTo>
                      <a:pt x="337" y="66"/>
                      <a:pt x="667" y="167"/>
                      <a:pt x="985" y="296"/>
                    </a:cubicBezTo>
                    <a:cubicBezTo>
                      <a:pt x="1123" y="349"/>
                      <a:pt x="1268" y="397"/>
                      <a:pt x="1406" y="453"/>
                    </a:cubicBezTo>
                    <a:cubicBezTo>
                      <a:pt x="1422" y="453"/>
                      <a:pt x="1422" y="450"/>
                      <a:pt x="1419" y="447"/>
                    </a:cubicBezTo>
                    <a:cubicBezTo>
                      <a:pt x="1284" y="378"/>
                      <a:pt x="1152" y="308"/>
                      <a:pt x="1007" y="252"/>
                    </a:cubicBezTo>
                    <a:cubicBezTo>
                      <a:pt x="865" y="198"/>
                      <a:pt x="724" y="145"/>
                      <a:pt x="576" y="107"/>
                    </a:cubicBezTo>
                    <a:cubicBezTo>
                      <a:pt x="387" y="47"/>
                      <a:pt x="196" y="1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7" name="Google Shape;2447;p47"/>
              <p:cNvSpPr/>
              <p:nvPr/>
            </p:nvSpPr>
            <p:spPr>
              <a:xfrm>
                <a:off x="2065540" y="2070908"/>
                <a:ext cx="175579" cy="67666"/>
              </a:xfrm>
              <a:custGeom>
                <a:avLst/>
                <a:gdLst/>
                <a:ahLst/>
                <a:cxnLst/>
                <a:rect l="l" t="t" r="r" b="b"/>
                <a:pathLst>
                  <a:path w="1082" h="417" extrusionOk="0">
                    <a:moveTo>
                      <a:pt x="4" y="1"/>
                    </a:moveTo>
                    <a:lnTo>
                      <a:pt x="4" y="1"/>
                    </a:lnTo>
                    <a:cubicBezTo>
                      <a:pt x="0" y="1"/>
                      <a:pt x="4" y="5"/>
                      <a:pt x="13" y="10"/>
                    </a:cubicBezTo>
                    <a:cubicBezTo>
                      <a:pt x="196" y="79"/>
                      <a:pt x="356" y="148"/>
                      <a:pt x="535" y="214"/>
                    </a:cubicBezTo>
                    <a:cubicBezTo>
                      <a:pt x="718" y="283"/>
                      <a:pt x="894" y="340"/>
                      <a:pt x="1076" y="415"/>
                    </a:cubicBezTo>
                    <a:cubicBezTo>
                      <a:pt x="1077" y="416"/>
                      <a:pt x="1078" y="417"/>
                      <a:pt x="1079" y="417"/>
                    </a:cubicBezTo>
                    <a:cubicBezTo>
                      <a:pt x="1081" y="417"/>
                      <a:pt x="1081" y="415"/>
                      <a:pt x="1079" y="415"/>
                    </a:cubicBezTo>
                    <a:cubicBezTo>
                      <a:pt x="897" y="337"/>
                      <a:pt x="733" y="255"/>
                      <a:pt x="551" y="183"/>
                    </a:cubicBezTo>
                    <a:cubicBezTo>
                      <a:pt x="372" y="113"/>
                      <a:pt x="199" y="63"/>
                      <a:pt x="13" y="3"/>
                    </a:cubicBezTo>
                    <a:cubicBezTo>
                      <a:pt x="8" y="2"/>
                      <a:pt x="5" y="1"/>
                      <a:pt x="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8" name="Google Shape;2448;p47"/>
              <p:cNvSpPr/>
              <p:nvPr/>
            </p:nvSpPr>
            <p:spPr>
              <a:xfrm>
                <a:off x="2090043" y="2166324"/>
                <a:ext cx="137932" cy="49167"/>
              </a:xfrm>
              <a:custGeom>
                <a:avLst/>
                <a:gdLst/>
                <a:ahLst/>
                <a:cxnLst/>
                <a:rect l="l" t="t" r="r" b="b"/>
                <a:pathLst>
                  <a:path w="850" h="303" extrusionOk="0">
                    <a:moveTo>
                      <a:pt x="13" y="0"/>
                    </a:moveTo>
                    <a:cubicBezTo>
                      <a:pt x="0" y="0"/>
                      <a:pt x="0" y="10"/>
                      <a:pt x="13" y="13"/>
                    </a:cubicBezTo>
                    <a:cubicBezTo>
                      <a:pt x="290" y="101"/>
                      <a:pt x="507" y="177"/>
                      <a:pt x="834" y="302"/>
                    </a:cubicBezTo>
                    <a:cubicBezTo>
                      <a:pt x="847" y="302"/>
                      <a:pt x="850" y="296"/>
                      <a:pt x="847" y="296"/>
                    </a:cubicBezTo>
                    <a:cubicBezTo>
                      <a:pt x="579" y="170"/>
                      <a:pt x="299" y="7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49" name="Google Shape;2449;p47"/>
              <p:cNvSpPr/>
              <p:nvPr/>
            </p:nvSpPr>
            <p:spPr>
              <a:xfrm>
                <a:off x="2854017" y="1826204"/>
                <a:ext cx="367547" cy="682173"/>
              </a:xfrm>
              <a:custGeom>
                <a:avLst/>
                <a:gdLst/>
                <a:ahLst/>
                <a:cxnLst/>
                <a:rect l="l" t="t" r="r" b="b"/>
                <a:pathLst>
                  <a:path w="2265" h="4204" extrusionOk="0">
                    <a:moveTo>
                      <a:pt x="2029" y="1"/>
                    </a:moveTo>
                    <a:cubicBezTo>
                      <a:pt x="1881" y="1"/>
                      <a:pt x="1644" y="175"/>
                      <a:pt x="1347" y="492"/>
                    </a:cubicBezTo>
                    <a:cubicBezTo>
                      <a:pt x="866" y="1014"/>
                      <a:pt x="419" y="1565"/>
                      <a:pt x="1" y="2134"/>
                    </a:cubicBezTo>
                    <a:lnTo>
                      <a:pt x="690" y="4204"/>
                    </a:lnTo>
                    <a:cubicBezTo>
                      <a:pt x="1209" y="3653"/>
                      <a:pt x="1740" y="2225"/>
                      <a:pt x="2074" y="1008"/>
                    </a:cubicBezTo>
                    <a:cubicBezTo>
                      <a:pt x="2264" y="311"/>
                      <a:pt x="2226" y="1"/>
                      <a:pt x="20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50" name="Google Shape;2450;p47"/>
              <p:cNvSpPr/>
              <p:nvPr/>
            </p:nvSpPr>
            <p:spPr>
              <a:xfrm>
                <a:off x="2943429" y="1908475"/>
                <a:ext cx="242111" cy="454187"/>
              </a:xfrm>
              <a:custGeom>
                <a:avLst/>
                <a:gdLst/>
                <a:ahLst/>
                <a:cxnLst/>
                <a:rect l="l" t="t" r="r" b="b"/>
                <a:pathLst>
                  <a:path w="1492" h="2799" extrusionOk="0">
                    <a:moveTo>
                      <a:pt x="1365" y="1"/>
                    </a:moveTo>
                    <a:cubicBezTo>
                      <a:pt x="1350" y="1"/>
                      <a:pt x="1334" y="4"/>
                      <a:pt x="1318" y="10"/>
                    </a:cubicBezTo>
                    <a:cubicBezTo>
                      <a:pt x="1258" y="36"/>
                      <a:pt x="1236" y="99"/>
                      <a:pt x="1258" y="158"/>
                    </a:cubicBezTo>
                    <a:cubicBezTo>
                      <a:pt x="1279" y="203"/>
                      <a:pt x="1320" y="226"/>
                      <a:pt x="1364" y="226"/>
                    </a:cubicBezTo>
                    <a:cubicBezTo>
                      <a:pt x="1379" y="226"/>
                      <a:pt x="1394" y="224"/>
                      <a:pt x="1409" y="218"/>
                    </a:cubicBezTo>
                    <a:cubicBezTo>
                      <a:pt x="1469" y="190"/>
                      <a:pt x="1491" y="127"/>
                      <a:pt x="1469" y="67"/>
                    </a:cubicBezTo>
                    <a:cubicBezTo>
                      <a:pt x="1448" y="25"/>
                      <a:pt x="1409" y="1"/>
                      <a:pt x="1365" y="1"/>
                    </a:cubicBezTo>
                    <a:close/>
                    <a:moveTo>
                      <a:pt x="715" y="877"/>
                    </a:moveTo>
                    <a:cubicBezTo>
                      <a:pt x="701" y="877"/>
                      <a:pt x="687" y="880"/>
                      <a:pt x="673" y="885"/>
                    </a:cubicBezTo>
                    <a:cubicBezTo>
                      <a:pt x="614" y="910"/>
                      <a:pt x="592" y="976"/>
                      <a:pt x="614" y="1036"/>
                    </a:cubicBezTo>
                    <a:cubicBezTo>
                      <a:pt x="632" y="1076"/>
                      <a:pt x="674" y="1102"/>
                      <a:pt x="719" y="1102"/>
                    </a:cubicBezTo>
                    <a:cubicBezTo>
                      <a:pt x="734" y="1102"/>
                      <a:pt x="750" y="1099"/>
                      <a:pt x="765" y="1092"/>
                    </a:cubicBezTo>
                    <a:cubicBezTo>
                      <a:pt x="818" y="1070"/>
                      <a:pt x="846" y="1004"/>
                      <a:pt x="824" y="945"/>
                    </a:cubicBezTo>
                    <a:cubicBezTo>
                      <a:pt x="805" y="904"/>
                      <a:pt x="762" y="877"/>
                      <a:pt x="715" y="877"/>
                    </a:cubicBezTo>
                    <a:close/>
                    <a:moveTo>
                      <a:pt x="135" y="1636"/>
                    </a:moveTo>
                    <a:cubicBezTo>
                      <a:pt x="120" y="1636"/>
                      <a:pt x="104" y="1639"/>
                      <a:pt x="88" y="1646"/>
                    </a:cubicBezTo>
                    <a:cubicBezTo>
                      <a:pt x="29" y="1668"/>
                      <a:pt x="0" y="1734"/>
                      <a:pt x="29" y="1794"/>
                    </a:cubicBezTo>
                    <a:cubicBezTo>
                      <a:pt x="47" y="1838"/>
                      <a:pt x="88" y="1865"/>
                      <a:pt x="131" y="1865"/>
                    </a:cubicBezTo>
                    <a:cubicBezTo>
                      <a:pt x="147" y="1865"/>
                      <a:pt x="164" y="1861"/>
                      <a:pt x="180" y="1854"/>
                    </a:cubicBezTo>
                    <a:cubicBezTo>
                      <a:pt x="236" y="1828"/>
                      <a:pt x="264" y="1762"/>
                      <a:pt x="236" y="1703"/>
                    </a:cubicBezTo>
                    <a:cubicBezTo>
                      <a:pt x="218" y="1661"/>
                      <a:pt x="179" y="1636"/>
                      <a:pt x="135" y="1636"/>
                    </a:cubicBezTo>
                    <a:close/>
                    <a:moveTo>
                      <a:pt x="1117" y="1772"/>
                    </a:moveTo>
                    <a:lnTo>
                      <a:pt x="1117" y="1772"/>
                    </a:lnTo>
                    <a:cubicBezTo>
                      <a:pt x="1107" y="1775"/>
                      <a:pt x="1095" y="1775"/>
                      <a:pt x="1082" y="1781"/>
                    </a:cubicBezTo>
                    <a:cubicBezTo>
                      <a:pt x="1029" y="1806"/>
                      <a:pt x="1000" y="1872"/>
                      <a:pt x="1022" y="1929"/>
                    </a:cubicBezTo>
                    <a:cubicBezTo>
                      <a:pt x="1029" y="1938"/>
                      <a:pt x="1038" y="1954"/>
                      <a:pt x="1048" y="1964"/>
                    </a:cubicBezTo>
                    <a:cubicBezTo>
                      <a:pt x="1070" y="1901"/>
                      <a:pt x="1095" y="1835"/>
                      <a:pt x="1117" y="1772"/>
                    </a:cubicBezTo>
                    <a:close/>
                    <a:moveTo>
                      <a:pt x="581" y="2572"/>
                    </a:moveTo>
                    <a:cubicBezTo>
                      <a:pt x="566" y="2572"/>
                      <a:pt x="550" y="2575"/>
                      <a:pt x="535" y="2580"/>
                    </a:cubicBezTo>
                    <a:cubicBezTo>
                      <a:pt x="478" y="2605"/>
                      <a:pt x="450" y="2671"/>
                      <a:pt x="478" y="2728"/>
                    </a:cubicBezTo>
                    <a:cubicBezTo>
                      <a:pt x="495" y="2772"/>
                      <a:pt x="534" y="2799"/>
                      <a:pt x="578" y="2799"/>
                    </a:cubicBezTo>
                    <a:cubicBezTo>
                      <a:pt x="594" y="2799"/>
                      <a:pt x="610" y="2795"/>
                      <a:pt x="626" y="2788"/>
                    </a:cubicBezTo>
                    <a:cubicBezTo>
                      <a:pt x="686" y="2766"/>
                      <a:pt x="714" y="2700"/>
                      <a:pt x="686" y="2640"/>
                    </a:cubicBezTo>
                    <a:cubicBezTo>
                      <a:pt x="665" y="2595"/>
                      <a:pt x="625" y="2572"/>
                      <a:pt x="581" y="257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51" name="Google Shape;2451;p47"/>
              <p:cNvSpPr/>
              <p:nvPr/>
            </p:nvSpPr>
            <p:spPr>
              <a:xfrm>
                <a:off x="2848013" y="1967379"/>
                <a:ext cx="168601" cy="223442"/>
              </a:xfrm>
              <a:custGeom>
                <a:avLst/>
                <a:gdLst/>
                <a:ahLst/>
                <a:cxnLst/>
                <a:rect l="l" t="t" r="r" b="b"/>
                <a:pathLst>
                  <a:path w="1039" h="1377" extrusionOk="0">
                    <a:moveTo>
                      <a:pt x="1031" y="1"/>
                    </a:moveTo>
                    <a:cubicBezTo>
                      <a:pt x="1029" y="1"/>
                      <a:pt x="1027" y="1"/>
                      <a:pt x="1025" y="3"/>
                    </a:cubicBezTo>
                    <a:cubicBezTo>
                      <a:pt x="947" y="91"/>
                      <a:pt x="871" y="182"/>
                      <a:pt x="793" y="270"/>
                    </a:cubicBezTo>
                    <a:cubicBezTo>
                      <a:pt x="805" y="254"/>
                      <a:pt x="818" y="236"/>
                      <a:pt x="830" y="217"/>
                    </a:cubicBezTo>
                    <a:cubicBezTo>
                      <a:pt x="865" y="160"/>
                      <a:pt x="897" y="104"/>
                      <a:pt x="919" y="44"/>
                    </a:cubicBezTo>
                    <a:cubicBezTo>
                      <a:pt x="925" y="41"/>
                      <a:pt x="915" y="34"/>
                      <a:pt x="903" y="34"/>
                    </a:cubicBezTo>
                    <a:cubicBezTo>
                      <a:pt x="865" y="91"/>
                      <a:pt x="830" y="144"/>
                      <a:pt x="799" y="204"/>
                    </a:cubicBezTo>
                    <a:lnTo>
                      <a:pt x="752" y="286"/>
                    </a:lnTo>
                    <a:lnTo>
                      <a:pt x="727" y="333"/>
                    </a:lnTo>
                    <a:cubicBezTo>
                      <a:pt x="720" y="339"/>
                      <a:pt x="720" y="346"/>
                      <a:pt x="720" y="349"/>
                    </a:cubicBezTo>
                    <a:cubicBezTo>
                      <a:pt x="642" y="437"/>
                      <a:pt x="28" y="1176"/>
                      <a:pt x="0" y="1230"/>
                    </a:cubicBezTo>
                    <a:cubicBezTo>
                      <a:pt x="0" y="1230"/>
                      <a:pt x="60" y="1365"/>
                      <a:pt x="60" y="1371"/>
                    </a:cubicBezTo>
                    <a:cubicBezTo>
                      <a:pt x="60" y="1375"/>
                      <a:pt x="63" y="1377"/>
                      <a:pt x="66" y="1377"/>
                    </a:cubicBezTo>
                    <a:cubicBezTo>
                      <a:pt x="70" y="1377"/>
                      <a:pt x="73" y="1375"/>
                      <a:pt x="69" y="1371"/>
                    </a:cubicBezTo>
                    <a:cubicBezTo>
                      <a:pt x="66" y="1368"/>
                      <a:pt x="35" y="1255"/>
                      <a:pt x="35" y="1255"/>
                    </a:cubicBezTo>
                    <a:cubicBezTo>
                      <a:pt x="79" y="1207"/>
                      <a:pt x="865" y="220"/>
                      <a:pt x="1035" y="12"/>
                    </a:cubicBezTo>
                    <a:cubicBezTo>
                      <a:pt x="1038" y="12"/>
                      <a:pt x="1038" y="9"/>
                      <a:pt x="1035" y="3"/>
                    </a:cubicBezTo>
                    <a:cubicBezTo>
                      <a:pt x="1035" y="1"/>
                      <a:pt x="1033" y="1"/>
                      <a:pt x="10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52" name="Google Shape;2452;p47"/>
              <p:cNvSpPr/>
              <p:nvPr/>
            </p:nvSpPr>
            <p:spPr>
              <a:xfrm>
                <a:off x="2884525" y="2152531"/>
                <a:ext cx="109534" cy="293704"/>
              </a:xfrm>
              <a:custGeom>
                <a:avLst/>
                <a:gdLst/>
                <a:ahLst/>
                <a:cxnLst/>
                <a:rect l="l" t="t" r="r" b="b"/>
                <a:pathLst>
                  <a:path w="675" h="1810" extrusionOk="0">
                    <a:moveTo>
                      <a:pt x="2" y="0"/>
                    </a:moveTo>
                    <a:cubicBezTo>
                      <a:pt x="1" y="1"/>
                      <a:pt x="1" y="2"/>
                      <a:pt x="2" y="2"/>
                    </a:cubicBezTo>
                    <a:lnTo>
                      <a:pt x="2" y="2"/>
                    </a:lnTo>
                    <a:cubicBezTo>
                      <a:pt x="2" y="2"/>
                      <a:pt x="2" y="1"/>
                      <a:pt x="2" y="0"/>
                    </a:cubicBezTo>
                    <a:close/>
                    <a:moveTo>
                      <a:pt x="2" y="2"/>
                    </a:moveTo>
                    <a:cubicBezTo>
                      <a:pt x="21" y="74"/>
                      <a:pt x="58" y="149"/>
                      <a:pt x="87" y="224"/>
                    </a:cubicBezTo>
                    <a:cubicBezTo>
                      <a:pt x="118" y="299"/>
                      <a:pt x="140" y="372"/>
                      <a:pt x="168" y="447"/>
                    </a:cubicBezTo>
                    <a:lnTo>
                      <a:pt x="332" y="897"/>
                    </a:lnTo>
                    <a:cubicBezTo>
                      <a:pt x="442" y="1199"/>
                      <a:pt x="546" y="1504"/>
                      <a:pt x="662" y="1803"/>
                    </a:cubicBezTo>
                    <a:cubicBezTo>
                      <a:pt x="665" y="1807"/>
                      <a:pt x="668" y="1810"/>
                      <a:pt x="671" y="1810"/>
                    </a:cubicBezTo>
                    <a:cubicBezTo>
                      <a:pt x="673" y="1810"/>
                      <a:pt x="675" y="1807"/>
                      <a:pt x="675" y="1803"/>
                    </a:cubicBezTo>
                    <a:cubicBezTo>
                      <a:pt x="593" y="1498"/>
                      <a:pt x="499" y="1196"/>
                      <a:pt x="385" y="897"/>
                    </a:cubicBezTo>
                    <a:cubicBezTo>
                      <a:pt x="329" y="746"/>
                      <a:pt x="269" y="598"/>
                      <a:pt x="212" y="450"/>
                    </a:cubicBezTo>
                    <a:cubicBezTo>
                      <a:pt x="181" y="378"/>
                      <a:pt x="143" y="302"/>
                      <a:pt x="112" y="227"/>
                    </a:cubicBezTo>
                    <a:cubicBezTo>
                      <a:pt x="80" y="151"/>
                      <a:pt x="49" y="79"/>
                      <a:pt x="11" y="4"/>
                    </a:cubicBezTo>
                    <a:cubicBezTo>
                      <a:pt x="11" y="4"/>
                      <a:pt x="5" y="4"/>
                      <a:pt x="2" y="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453" name="Google Shape;2453;p47"/>
              <p:cNvSpPr/>
              <p:nvPr/>
            </p:nvSpPr>
            <p:spPr>
              <a:xfrm>
                <a:off x="4340749" y="3274797"/>
                <a:ext cx="43651" cy="14929"/>
              </a:xfrm>
              <a:custGeom>
                <a:avLst/>
                <a:gdLst/>
                <a:ahLst/>
                <a:cxnLst/>
                <a:rect l="l" t="t" r="r" b="b"/>
                <a:pathLst>
                  <a:path w="269" h="92" extrusionOk="0">
                    <a:moveTo>
                      <a:pt x="1" y="1"/>
                    </a:moveTo>
                    <a:lnTo>
                      <a:pt x="1" y="92"/>
                    </a:lnTo>
                    <a:lnTo>
                      <a:pt x="268" y="92"/>
                    </a:lnTo>
                    <a:lnTo>
                      <a:pt x="2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sp>
        <p:nvSpPr>
          <p:cNvPr id="2454" name="Google Shape;2454;p47"/>
          <p:cNvSpPr txBox="1">
            <a:spLocks noGrp="1"/>
          </p:cNvSpPr>
          <p:nvPr>
            <p:ph type="ctrTitle"/>
          </p:nvPr>
        </p:nvSpPr>
        <p:spPr>
          <a:xfrm>
            <a:off x="2738238" y="732575"/>
            <a:ext cx="3672000" cy="115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Thanks</a:t>
            </a:r>
            <a:r>
              <a:rPr lang="en-IE" noProof="0">
                <a:solidFill>
                  <a:schemeClr val="accent2"/>
                </a:solidFill>
              </a:rPr>
              <a:t>!</a:t>
            </a:r>
          </a:p>
        </p:txBody>
      </p:sp>
      <p:sp>
        <p:nvSpPr>
          <p:cNvPr id="2455" name="Google Shape;2455;p47"/>
          <p:cNvSpPr txBox="1">
            <a:spLocks noGrp="1"/>
          </p:cNvSpPr>
          <p:nvPr>
            <p:ph type="subTitle" idx="1"/>
          </p:nvPr>
        </p:nvSpPr>
        <p:spPr>
          <a:xfrm>
            <a:off x="2738238" y="2470858"/>
            <a:ext cx="36720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Any questions?</a:t>
            </a:r>
          </a:p>
        </p:txBody>
      </p:sp>
      <p:sp>
        <p:nvSpPr>
          <p:cNvPr id="4" name="Rectangle 3">
            <a:extLst>
              <a:ext uri="{FF2B5EF4-FFF2-40B4-BE49-F238E27FC236}">
                <a16:creationId xmlns:a16="http://schemas.microsoft.com/office/drawing/2014/main" id="{AACBC381-5D51-9C93-77F5-E0AF9CFA6792}"/>
              </a:ext>
            </a:extLst>
          </p:cNvPr>
          <p:cNvSpPr/>
          <p:nvPr/>
        </p:nvSpPr>
        <p:spPr>
          <a:xfrm>
            <a:off x="2631497" y="3358240"/>
            <a:ext cx="3781508" cy="686922"/>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noProof="0"/>
          </a:p>
        </p:txBody>
      </p:sp>
      <p:grpSp>
        <p:nvGrpSpPr>
          <p:cNvPr id="2" name="Google Shape;1984;p42">
            <a:extLst>
              <a:ext uri="{FF2B5EF4-FFF2-40B4-BE49-F238E27FC236}">
                <a16:creationId xmlns:a16="http://schemas.microsoft.com/office/drawing/2014/main" id="{86D1521E-8FA5-07CE-1F6E-2BF1D5AD5230}"/>
              </a:ext>
            </a:extLst>
          </p:cNvPr>
          <p:cNvGrpSpPr/>
          <p:nvPr/>
        </p:nvGrpSpPr>
        <p:grpSpPr>
          <a:xfrm>
            <a:off x="3803601" y="4756277"/>
            <a:ext cx="1458875" cy="23926"/>
            <a:chOff x="-2278825" y="1262800"/>
            <a:chExt cx="1458875" cy="45049"/>
          </a:xfrm>
        </p:grpSpPr>
        <p:sp>
          <p:nvSpPr>
            <p:cNvPr id="3" name="Google Shape;1985;p42">
              <a:extLst>
                <a:ext uri="{FF2B5EF4-FFF2-40B4-BE49-F238E27FC236}">
                  <a16:creationId xmlns:a16="http://schemas.microsoft.com/office/drawing/2014/main" id="{6875576E-00C9-C40F-82BF-7BDB3491058A}"/>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 name="Google Shape;1986;p42">
              <a:extLst>
                <a:ext uri="{FF2B5EF4-FFF2-40B4-BE49-F238E27FC236}">
                  <a16:creationId xmlns:a16="http://schemas.microsoft.com/office/drawing/2014/main" id="{A2ADCD64-B3B9-C210-C762-96C843DBEB5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6" name="Google Shape;1987;p42">
              <a:extLst>
                <a:ext uri="{FF2B5EF4-FFF2-40B4-BE49-F238E27FC236}">
                  <a16:creationId xmlns:a16="http://schemas.microsoft.com/office/drawing/2014/main" id="{64BB20A4-8470-BED1-A55C-F09C0A64FCAB}"/>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7" name="Google Shape;1988;p42">
              <a:extLst>
                <a:ext uri="{FF2B5EF4-FFF2-40B4-BE49-F238E27FC236}">
                  <a16:creationId xmlns:a16="http://schemas.microsoft.com/office/drawing/2014/main" id="{FF7D32C0-A909-67F4-703D-F1450A2BD789}"/>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4"/>
        <p:cNvGrpSpPr/>
        <p:nvPr/>
      </p:nvGrpSpPr>
      <p:grpSpPr>
        <a:xfrm>
          <a:off x="0" y="0"/>
          <a:ext cx="0" cy="0"/>
          <a:chOff x="0" y="0"/>
          <a:chExt cx="0" cy="0"/>
        </a:xfrm>
      </p:grpSpPr>
      <p:sp>
        <p:nvSpPr>
          <p:cNvPr id="1265" name="Google Shape;1265;p31"/>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r>
              <a:rPr lang="en-IE" noProof="0"/>
              <a:t>Introduction</a:t>
            </a:r>
            <a:r>
              <a:rPr lang="en-IE" noProof="0">
                <a:solidFill>
                  <a:srgbClr val="263238"/>
                </a:solidFill>
              </a:rPr>
              <a:t> &amp; Theme</a:t>
            </a:r>
            <a:endParaRPr lang="en-IE" noProof="0"/>
          </a:p>
        </p:txBody>
      </p:sp>
      <p:sp>
        <p:nvSpPr>
          <p:cNvPr id="1266" name="Google Shape;1266;p31"/>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01</a:t>
            </a:r>
          </a:p>
        </p:txBody>
      </p:sp>
      <p:grpSp>
        <p:nvGrpSpPr>
          <p:cNvPr id="1268" name="Google Shape;1268;p31"/>
          <p:cNvGrpSpPr/>
          <p:nvPr/>
        </p:nvGrpSpPr>
        <p:grpSpPr>
          <a:xfrm>
            <a:off x="-550087" y="3004336"/>
            <a:ext cx="1189502" cy="2244987"/>
            <a:chOff x="3909834" y="3583857"/>
            <a:chExt cx="650677" cy="1228044"/>
          </a:xfrm>
        </p:grpSpPr>
        <p:sp>
          <p:nvSpPr>
            <p:cNvPr id="1269" name="Google Shape;1269;p31"/>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0" name="Google Shape;1270;p31"/>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1" name="Google Shape;1271;p31"/>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72" name="Google Shape;1272;p31"/>
            <p:cNvGrpSpPr/>
            <p:nvPr/>
          </p:nvGrpSpPr>
          <p:grpSpPr>
            <a:xfrm>
              <a:off x="3959943" y="3626229"/>
              <a:ext cx="573426" cy="768837"/>
              <a:chOff x="3959943" y="3626229"/>
              <a:chExt cx="573426" cy="768837"/>
            </a:xfrm>
          </p:grpSpPr>
          <p:sp>
            <p:nvSpPr>
              <p:cNvPr id="1273" name="Google Shape;1273;p31"/>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4" name="Google Shape;1274;p31"/>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5" name="Google Shape;1275;p31"/>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6" name="Google Shape;1276;p31"/>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7" name="Google Shape;1277;p31"/>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8" name="Google Shape;1278;p31"/>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9" name="Google Shape;1279;p31"/>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0" name="Google Shape;1280;p31"/>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1" name="Google Shape;1281;p31"/>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2" name="Google Shape;1282;p31"/>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283" name="Google Shape;1283;p31"/>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4" name="Google Shape;1284;p31"/>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5" name="Google Shape;1285;p31"/>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286" name="Google Shape;1286;p31"/>
          <p:cNvGrpSpPr/>
          <p:nvPr/>
        </p:nvGrpSpPr>
        <p:grpSpPr>
          <a:xfrm>
            <a:off x="3844800" y="4756477"/>
            <a:ext cx="1458875" cy="23926"/>
            <a:chOff x="-2278825" y="1262800"/>
            <a:chExt cx="1458875" cy="45049"/>
          </a:xfrm>
        </p:grpSpPr>
        <p:sp>
          <p:nvSpPr>
            <p:cNvPr id="1287" name="Google Shape;1287;p31"/>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8" name="Google Shape;1288;p31"/>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9" name="Google Shape;1289;p31"/>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0" name="Google Shape;1290;p31"/>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pic>
        <p:nvPicPr>
          <p:cNvPr id="1291" name="Google Shape;1291;p31"/>
          <p:cNvPicPr preferRelativeResize="0">
            <a:picLocks noGrp="1"/>
          </p:cNvPicPr>
          <p:nvPr>
            <p:ph type="pic" idx="3"/>
          </p:nvPr>
        </p:nvPicPr>
        <p:blipFill>
          <a:blip r:embed="rId3"/>
          <a:srcRect l="45177" t="-221" r="-107" b="221"/>
          <a:stretch/>
        </p:blipFill>
        <p:spPr>
          <a:xfrm>
            <a:off x="5505600" y="724875"/>
            <a:ext cx="3168900" cy="3846000"/>
          </a:xfrm>
          <a:prstGeom prst="rect">
            <a:avLst/>
          </a:prstGeom>
        </p:spPr>
      </p:pic>
      <p:grpSp>
        <p:nvGrpSpPr>
          <p:cNvPr id="1292" name="Google Shape;1292;p31"/>
          <p:cNvGrpSpPr/>
          <p:nvPr/>
        </p:nvGrpSpPr>
        <p:grpSpPr>
          <a:xfrm>
            <a:off x="4179806" y="1129478"/>
            <a:ext cx="1460537" cy="608542"/>
            <a:chOff x="9283781" y="3515453"/>
            <a:chExt cx="1460537" cy="608542"/>
          </a:xfrm>
        </p:grpSpPr>
        <p:sp>
          <p:nvSpPr>
            <p:cNvPr id="1293" name="Google Shape;1293;p31"/>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4" name="Google Shape;1294;p31"/>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5" name="Google Shape;1295;p31"/>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6" name="Google Shape;1296;p31"/>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1"/>
        <p:cNvGrpSpPr/>
        <p:nvPr/>
      </p:nvGrpSpPr>
      <p:grpSpPr>
        <a:xfrm>
          <a:off x="0" y="0"/>
          <a:ext cx="0" cy="0"/>
          <a:chOff x="0" y="0"/>
          <a:chExt cx="0" cy="0"/>
        </a:xfrm>
      </p:grpSpPr>
      <p:sp>
        <p:nvSpPr>
          <p:cNvPr id="1442" name="Google Shape;1442;p35"/>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Team Members</a:t>
            </a:r>
            <a:endParaRPr lang="en-IE" noProof="0">
              <a:solidFill>
                <a:schemeClr val="accent2"/>
              </a:solidFill>
            </a:endParaRPr>
          </a:p>
        </p:txBody>
      </p:sp>
      <p:sp>
        <p:nvSpPr>
          <p:cNvPr id="1443" name="Google Shape;1443;p35"/>
          <p:cNvSpPr txBox="1">
            <a:spLocks noGrp="1"/>
          </p:cNvSpPr>
          <p:nvPr>
            <p:ph type="subTitle" idx="1"/>
          </p:nvPr>
        </p:nvSpPr>
        <p:spPr>
          <a:xfrm>
            <a:off x="1098412" y="2814400"/>
            <a:ext cx="1516198" cy="1083744"/>
          </a:xfrm>
          <a:prstGeom prst="rect">
            <a:avLst/>
          </a:prstGeom>
        </p:spPr>
        <p:txBody>
          <a:bodyPr spcFirstLastPara="1" wrap="square" lIns="91425" tIns="91425" rIns="91425" bIns="91425" anchor="t" anchorCtr="0">
            <a:noAutofit/>
          </a:bodyPr>
          <a:lstStyle/>
          <a:p>
            <a:pPr marL="171450" lvl="0" indent="-171450" rtl="0">
              <a:spcBef>
                <a:spcPts val="0"/>
              </a:spcBef>
              <a:spcAft>
                <a:spcPts val="0"/>
              </a:spcAft>
              <a:buClr>
                <a:schemeClr val="dk1"/>
              </a:buClr>
              <a:buSzPts val="1100"/>
              <a:buFont typeface="Arial" panose="020B0604020202020204" pitchFamily="34" charset="0"/>
              <a:buChar char="•"/>
            </a:pPr>
            <a:r>
              <a:rPr lang="en-GB" noProof="0"/>
              <a:t>Team Co-Leader </a:t>
            </a:r>
          </a:p>
          <a:p>
            <a:pPr marL="171450" lvl="0" indent="-171450" rtl="0">
              <a:spcBef>
                <a:spcPts val="0"/>
              </a:spcBef>
              <a:spcAft>
                <a:spcPts val="0"/>
              </a:spcAft>
              <a:buClr>
                <a:schemeClr val="dk1"/>
              </a:buClr>
              <a:buSzPts val="1100"/>
              <a:buFont typeface="Arial" panose="020B0604020202020204" pitchFamily="34" charset="0"/>
              <a:buChar char="•"/>
            </a:pPr>
            <a:r>
              <a:rPr lang="en-GB" noProof="0"/>
              <a:t>UX/UI designer</a:t>
            </a:r>
          </a:p>
          <a:p>
            <a:pPr marL="171450" lvl="0" indent="-171450" rtl="0">
              <a:spcBef>
                <a:spcPts val="0"/>
              </a:spcBef>
              <a:spcAft>
                <a:spcPts val="0"/>
              </a:spcAft>
              <a:buClr>
                <a:schemeClr val="dk1"/>
              </a:buClr>
              <a:buSzPts val="1100"/>
              <a:buFont typeface="Arial" panose="020B0604020202020204" pitchFamily="34" charset="0"/>
              <a:buChar char="•"/>
            </a:pPr>
            <a:r>
              <a:rPr lang="en-GB" noProof="0"/>
              <a:t> Web Developer </a:t>
            </a:r>
            <a:endParaRPr lang="en-IE" noProof="0"/>
          </a:p>
        </p:txBody>
      </p:sp>
      <p:sp>
        <p:nvSpPr>
          <p:cNvPr id="1444" name="Google Shape;1444;p35"/>
          <p:cNvSpPr txBox="1">
            <a:spLocks noGrp="1"/>
          </p:cNvSpPr>
          <p:nvPr>
            <p:ph type="subTitle" idx="3"/>
          </p:nvPr>
        </p:nvSpPr>
        <p:spPr>
          <a:xfrm>
            <a:off x="2765627" y="2814400"/>
            <a:ext cx="1917581" cy="703200"/>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Clr>
                <a:schemeClr val="dk1"/>
              </a:buClr>
              <a:buSzPts val="1100"/>
              <a:buFont typeface="Arial" panose="020B0604020202020204" pitchFamily="34" charset="0"/>
              <a:buChar char="•"/>
            </a:pPr>
            <a:r>
              <a:rPr lang="en-IE" noProof="0"/>
              <a:t>Team Co-Leader</a:t>
            </a:r>
          </a:p>
          <a:p>
            <a:pPr marL="171450" lvl="0" indent="-171450" algn="ctr" rtl="0">
              <a:spcBef>
                <a:spcPts val="0"/>
              </a:spcBef>
              <a:spcAft>
                <a:spcPts val="0"/>
              </a:spcAft>
              <a:buClr>
                <a:schemeClr val="dk1"/>
              </a:buClr>
              <a:buSzPts val="1100"/>
              <a:buFont typeface="Arial" panose="020B0604020202020204" pitchFamily="34" charset="0"/>
              <a:buChar char="•"/>
            </a:pPr>
            <a:r>
              <a:rPr lang="en-IE" noProof="0"/>
              <a:t> Responsive Designer</a:t>
            </a:r>
          </a:p>
          <a:p>
            <a:pPr marL="171450" lvl="0" indent="-171450" algn="ctr" rtl="0">
              <a:spcBef>
                <a:spcPts val="0"/>
              </a:spcBef>
              <a:spcAft>
                <a:spcPts val="0"/>
              </a:spcAft>
              <a:buClr>
                <a:schemeClr val="dk1"/>
              </a:buClr>
              <a:buSzPts val="1100"/>
              <a:buFont typeface="Arial" panose="020B0604020202020204" pitchFamily="34" charset="0"/>
              <a:buChar char="•"/>
            </a:pPr>
            <a:r>
              <a:rPr lang="en-IE"/>
              <a:t>Web Developer</a:t>
            </a:r>
            <a:endParaRPr lang="en-IE" noProof="0"/>
          </a:p>
        </p:txBody>
      </p:sp>
      <p:sp>
        <p:nvSpPr>
          <p:cNvPr id="1445" name="Google Shape;1445;p35"/>
          <p:cNvSpPr txBox="1">
            <a:spLocks noGrp="1"/>
          </p:cNvSpPr>
          <p:nvPr>
            <p:ph type="subTitle" idx="5"/>
          </p:nvPr>
        </p:nvSpPr>
        <p:spPr>
          <a:xfrm>
            <a:off x="4777207" y="2814400"/>
            <a:ext cx="1430601" cy="703200"/>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Clr>
                <a:schemeClr val="dk1"/>
              </a:buClr>
              <a:buSzPts val="1100"/>
              <a:buFont typeface="Arial" panose="020B0604020202020204" pitchFamily="34" charset="0"/>
              <a:buChar char="•"/>
            </a:pPr>
            <a:r>
              <a:rPr lang="en-IE" noProof="0"/>
              <a:t>Web Developer</a:t>
            </a:r>
          </a:p>
          <a:p>
            <a:pPr marL="171450" lvl="0" indent="-171450" algn="ctr" rtl="0">
              <a:spcBef>
                <a:spcPts val="0"/>
              </a:spcBef>
              <a:spcAft>
                <a:spcPts val="0"/>
              </a:spcAft>
              <a:buClr>
                <a:schemeClr val="dk1"/>
              </a:buClr>
              <a:buSzPts val="1100"/>
              <a:buFont typeface="Arial" panose="020B0604020202020204" pitchFamily="34" charset="0"/>
              <a:buChar char="•"/>
            </a:pPr>
            <a:r>
              <a:rPr lang="en-IE"/>
              <a:t>Researcher</a:t>
            </a:r>
            <a:r>
              <a:rPr lang="en-IE" noProof="0"/>
              <a:t> </a:t>
            </a:r>
          </a:p>
        </p:txBody>
      </p:sp>
      <p:sp>
        <p:nvSpPr>
          <p:cNvPr id="1446" name="Google Shape;1446;p35"/>
          <p:cNvSpPr txBox="1">
            <a:spLocks noGrp="1"/>
          </p:cNvSpPr>
          <p:nvPr>
            <p:ph type="title"/>
          </p:nvPr>
        </p:nvSpPr>
        <p:spPr>
          <a:xfrm>
            <a:off x="4427797"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a:t>Aoife</a:t>
            </a:r>
            <a:endParaRPr lang="en-IE" noProof="0"/>
          </a:p>
        </p:txBody>
      </p:sp>
      <p:sp>
        <p:nvSpPr>
          <p:cNvPr id="1447" name="Google Shape;1447;p35"/>
          <p:cNvSpPr txBox="1">
            <a:spLocks noGrp="1"/>
          </p:cNvSpPr>
          <p:nvPr>
            <p:ph type="title" idx="2"/>
          </p:nvPr>
        </p:nvSpPr>
        <p:spPr>
          <a:xfrm>
            <a:off x="2640533"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Natalia</a:t>
            </a:r>
          </a:p>
        </p:txBody>
      </p:sp>
      <p:sp>
        <p:nvSpPr>
          <p:cNvPr id="1448" name="Google Shape;1448;p35"/>
          <p:cNvSpPr txBox="1">
            <a:spLocks noGrp="1"/>
          </p:cNvSpPr>
          <p:nvPr>
            <p:ph type="title" idx="4"/>
          </p:nvPr>
        </p:nvSpPr>
        <p:spPr>
          <a:xfrm>
            <a:off x="823352"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Caoimhe</a:t>
            </a:r>
          </a:p>
        </p:txBody>
      </p:sp>
      <p:grpSp>
        <p:nvGrpSpPr>
          <p:cNvPr id="1468" name="Google Shape;1468;p35"/>
          <p:cNvGrpSpPr/>
          <p:nvPr/>
        </p:nvGrpSpPr>
        <p:grpSpPr>
          <a:xfrm>
            <a:off x="8114410" y="639800"/>
            <a:ext cx="1137289" cy="2379145"/>
            <a:chOff x="4787675" y="1544600"/>
            <a:chExt cx="289475" cy="605550"/>
          </a:xfrm>
        </p:grpSpPr>
        <p:grpSp>
          <p:nvGrpSpPr>
            <p:cNvPr id="1469" name="Google Shape;1469;p35"/>
            <p:cNvGrpSpPr/>
            <p:nvPr/>
          </p:nvGrpSpPr>
          <p:grpSpPr>
            <a:xfrm>
              <a:off x="4787675" y="1544600"/>
              <a:ext cx="289400" cy="603350"/>
              <a:chOff x="4787675" y="1544600"/>
              <a:chExt cx="289400" cy="603350"/>
            </a:xfrm>
          </p:grpSpPr>
          <p:sp>
            <p:nvSpPr>
              <p:cNvPr id="1470" name="Google Shape;1470;p35"/>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71" name="Google Shape;1471;p35"/>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472" name="Google Shape;1472;p35"/>
            <p:cNvGrpSpPr/>
            <p:nvPr/>
          </p:nvGrpSpPr>
          <p:grpSpPr>
            <a:xfrm>
              <a:off x="4787675" y="1580525"/>
              <a:ext cx="289475" cy="569625"/>
              <a:chOff x="4787675" y="1580525"/>
              <a:chExt cx="289475" cy="569625"/>
            </a:xfrm>
          </p:grpSpPr>
          <p:sp>
            <p:nvSpPr>
              <p:cNvPr id="1473" name="Google Shape;1473;p35"/>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74" name="Google Shape;1474;p35"/>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75" name="Google Shape;1475;p35"/>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grpSp>
        <p:nvGrpSpPr>
          <p:cNvPr id="1476" name="Google Shape;1476;p35"/>
          <p:cNvGrpSpPr/>
          <p:nvPr/>
        </p:nvGrpSpPr>
        <p:grpSpPr>
          <a:xfrm>
            <a:off x="7213583" y="4070314"/>
            <a:ext cx="1457864" cy="959099"/>
            <a:chOff x="4399725" y="1546875"/>
            <a:chExt cx="344250" cy="226475"/>
          </a:xfrm>
        </p:grpSpPr>
        <p:sp>
          <p:nvSpPr>
            <p:cNvPr id="1477" name="Google Shape;1477;p35"/>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78" name="Google Shape;1478;p35"/>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79" name="Google Shape;1479;p35"/>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80" name="Google Shape;1480;p35"/>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81" name="Google Shape;1481;p35"/>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482" name="Google Shape;1482;p35"/>
          <p:cNvGrpSpPr/>
          <p:nvPr/>
        </p:nvGrpSpPr>
        <p:grpSpPr>
          <a:xfrm flipH="1">
            <a:off x="-198139" y="3018941"/>
            <a:ext cx="1182784" cy="2243136"/>
            <a:chOff x="4960325" y="2700400"/>
            <a:chExt cx="325325" cy="616975"/>
          </a:xfrm>
        </p:grpSpPr>
        <p:grpSp>
          <p:nvGrpSpPr>
            <p:cNvPr id="1483" name="Google Shape;1483;p35"/>
            <p:cNvGrpSpPr/>
            <p:nvPr/>
          </p:nvGrpSpPr>
          <p:grpSpPr>
            <a:xfrm>
              <a:off x="4960325" y="2700400"/>
              <a:ext cx="325325" cy="454050"/>
              <a:chOff x="4960325" y="2700400"/>
              <a:chExt cx="325325" cy="454050"/>
            </a:xfrm>
          </p:grpSpPr>
          <p:sp>
            <p:nvSpPr>
              <p:cNvPr id="1484" name="Google Shape;1484;p35"/>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85" name="Google Shape;1485;p35"/>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86" name="Google Shape;1486;p35"/>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487" name="Google Shape;1487;p35"/>
            <p:cNvGrpSpPr/>
            <p:nvPr/>
          </p:nvGrpSpPr>
          <p:grpSpPr>
            <a:xfrm>
              <a:off x="5009300" y="2775925"/>
              <a:ext cx="227450" cy="488750"/>
              <a:chOff x="5009300" y="2775925"/>
              <a:chExt cx="227450" cy="488750"/>
            </a:xfrm>
          </p:grpSpPr>
          <p:sp>
            <p:nvSpPr>
              <p:cNvPr id="1488" name="Google Shape;1488;p35"/>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89" name="Google Shape;1489;p35"/>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90" name="Google Shape;1490;p35"/>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91" name="Google Shape;1491;p35"/>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92" name="Google Shape;1492;p35"/>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93" name="Google Shape;1493;p35"/>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94" name="Google Shape;1494;p35"/>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495" name="Google Shape;1495;p35"/>
            <p:cNvGrpSpPr/>
            <p:nvPr/>
          </p:nvGrpSpPr>
          <p:grpSpPr>
            <a:xfrm>
              <a:off x="5053650" y="3137100"/>
              <a:ext cx="120125" cy="180275"/>
              <a:chOff x="5053650" y="3137100"/>
              <a:chExt cx="120125" cy="180275"/>
            </a:xfrm>
          </p:grpSpPr>
          <p:sp>
            <p:nvSpPr>
              <p:cNvPr id="1496" name="Google Shape;1496;p35"/>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97" name="Google Shape;1497;p35"/>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498" name="Google Shape;1498;p35"/>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sp>
        <p:nvSpPr>
          <p:cNvPr id="2" name="Google Shape;1445;p35">
            <a:extLst>
              <a:ext uri="{FF2B5EF4-FFF2-40B4-BE49-F238E27FC236}">
                <a16:creationId xmlns:a16="http://schemas.microsoft.com/office/drawing/2014/main" id="{B12100F7-1720-B4B2-A85B-C68E7396F926}"/>
              </a:ext>
            </a:extLst>
          </p:cNvPr>
          <p:cNvSpPr txBox="1">
            <a:spLocks/>
          </p:cNvSpPr>
          <p:nvPr/>
        </p:nvSpPr>
        <p:spPr>
          <a:xfrm>
            <a:off x="6387651" y="2817535"/>
            <a:ext cx="1356009" cy="70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1pPr>
            <a:lvl2pPr marL="914400" marR="0" lvl="1"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2pPr>
            <a:lvl3pPr marL="1371600" marR="0" lvl="2"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3pPr>
            <a:lvl4pPr marL="1828800" marR="0" lvl="3"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4pPr>
            <a:lvl5pPr marL="2286000" marR="0" lvl="4"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5pPr>
            <a:lvl6pPr marL="2743200" marR="0" lvl="5"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6pPr>
            <a:lvl7pPr marL="3200400" marR="0" lvl="6"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7pPr>
            <a:lvl8pPr marL="3657600" marR="0" lvl="7"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8pPr>
            <a:lvl9pPr marL="4114800" marR="0" lvl="8"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9pPr>
          </a:lstStyle>
          <a:p>
            <a:pPr marL="171450" indent="-171450">
              <a:buSzPts val="1100"/>
              <a:buFont typeface="Arial" panose="020B0604020202020204" pitchFamily="34" charset="0"/>
              <a:buChar char="•"/>
            </a:pPr>
            <a:r>
              <a:rPr lang="en-IE"/>
              <a:t>Supporting Researcher</a:t>
            </a:r>
          </a:p>
        </p:txBody>
      </p:sp>
      <p:sp>
        <p:nvSpPr>
          <p:cNvPr id="3" name="Google Shape;1446;p35">
            <a:extLst>
              <a:ext uri="{FF2B5EF4-FFF2-40B4-BE49-F238E27FC236}">
                <a16:creationId xmlns:a16="http://schemas.microsoft.com/office/drawing/2014/main" id="{FC2025E8-AD0C-4031-FA17-DD8FAD294118}"/>
              </a:ext>
            </a:extLst>
          </p:cNvPr>
          <p:cNvSpPr txBox="1">
            <a:spLocks/>
          </p:cNvSpPr>
          <p:nvPr/>
        </p:nvSpPr>
        <p:spPr>
          <a:xfrm>
            <a:off x="6008511" y="2520678"/>
            <a:ext cx="2135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Figtree Black"/>
              <a:buNone/>
              <a:defRPr sz="20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9pPr>
          </a:lstStyle>
          <a:p>
            <a:r>
              <a:rPr lang="en-IE"/>
              <a:t>Lee</a:t>
            </a:r>
          </a:p>
        </p:txBody>
      </p:sp>
      <p:grpSp>
        <p:nvGrpSpPr>
          <p:cNvPr id="18" name="Google Shape;13098;p64">
            <a:extLst>
              <a:ext uri="{FF2B5EF4-FFF2-40B4-BE49-F238E27FC236}">
                <a16:creationId xmlns:a16="http://schemas.microsoft.com/office/drawing/2014/main" id="{EEFD7FA1-5EC7-6604-BD1E-41651A6A1768}"/>
              </a:ext>
            </a:extLst>
          </p:cNvPr>
          <p:cNvGrpSpPr/>
          <p:nvPr/>
        </p:nvGrpSpPr>
        <p:grpSpPr>
          <a:xfrm>
            <a:off x="5282737" y="1757659"/>
            <a:ext cx="407515" cy="542752"/>
            <a:chOff x="6703732" y="3346936"/>
            <a:chExt cx="264813" cy="352693"/>
          </a:xfrm>
        </p:grpSpPr>
        <p:sp>
          <p:nvSpPr>
            <p:cNvPr id="19" name="Google Shape;13099;p64">
              <a:extLst>
                <a:ext uri="{FF2B5EF4-FFF2-40B4-BE49-F238E27FC236}">
                  <a16:creationId xmlns:a16="http://schemas.microsoft.com/office/drawing/2014/main" id="{22285894-5759-B15E-87F9-66CAEBCC8A44}"/>
                </a:ext>
              </a:extLst>
            </p:cNvPr>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0" name="Google Shape;13100;p64">
              <a:extLst>
                <a:ext uri="{FF2B5EF4-FFF2-40B4-BE49-F238E27FC236}">
                  <a16:creationId xmlns:a16="http://schemas.microsoft.com/office/drawing/2014/main" id="{C1D4680C-20AF-EFA3-5119-2C9ABF9C2119}"/>
                </a:ext>
              </a:extLst>
            </p:cNvPr>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1" name="Google Shape;13101;p64">
              <a:extLst>
                <a:ext uri="{FF2B5EF4-FFF2-40B4-BE49-F238E27FC236}">
                  <a16:creationId xmlns:a16="http://schemas.microsoft.com/office/drawing/2014/main" id="{DDCE465F-E01F-FDD8-E15E-802278A9A721}"/>
                </a:ext>
              </a:extLst>
            </p:cNvPr>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2" name="Google Shape;13102;p64">
              <a:extLst>
                <a:ext uri="{FF2B5EF4-FFF2-40B4-BE49-F238E27FC236}">
                  <a16:creationId xmlns:a16="http://schemas.microsoft.com/office/drawing/2014/main" id="{0293CBC6-E2CD-9B2C-CA23-6D397D22833B}"/>
                </a:ext>
              </a:extLst>
            </p:cNvPr>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3" name="Google Shape;13103;p64">
              <a:extLst>
                <a:ext uri="{FF2B5EF4-FFF2-40B4-BE49-F238E27FC236}">
                  <a16:creationId xmlns:a16="http://schemas.microsoft.com/office/drawing/2014/main" id="{88B9BD61-FE75-E62B-91CE-EBD5B0D21654}"/>
                </a:ext>
              </a:extLst>
            </p:cNvPr>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4" name="Google Shape;13236;p64">
            <a:extLst>
              <a:ext uri="{FF2B5EF4-FFF2-40B4-BE49-F238E27FC236}">
                <a16:creationId xmlns:a16="http://schemas.microsoft.com/office/drawing/2014/main" id="{0A89019C-F4D6-5010-07AE-7EBF8609DECC}"/>
              </a:ext>
            </a:extLst>
          </p:cNvPr>
          <p:cNvGrpSpPr/>
          <p:nvPr/>
        </p:nvGrpSpPr>
        <p:grpSpPr>
          <a:xfrm>
            <a:off x="3516220" y="1803905"/>
            <a:ext cx="407514" cy="542907"/>
            <a:chOff x="6709751" y="2881842"/>
            <a:chExt cx="261075" cy="347815"/>
          </a:xfrm>
        </p:grpSpPr>
        <p:sp>
          <p:nvSpPr>
            <p:cNvPr id="25" name="Google Shape;13237;p64">
              <a:extLst>
                <a:ext uri="{FF2B5EF4-FFF2-40B4-BE49-F238E27FC236}">
                  <a16:creationId xmlns:a16="http://schemas.microsoft.com/office/drawing/2014/main" id="{15CACD45-3857-9CE0-E138-7CEEFC330C1D}"/>
                </a:ext>
              </a:extLst>
            </p:cNvPr>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6" name="Google Shape;13238;p64">
              <a:extLst>
                <a:ext uri="{FF2B5EF4-FFF2-40B4-BE49-F238E27FC236}">
                  <a16:creationId xmlns:a16="http://schemas.microsoft.com/office/drawing/2014/main" id="{4CEBB5AF-89C9-0FF0-3B6F-365EB10D8EFE}"/>
                </a:ext>
              </a:extLst>
            </p:cNvPr>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7" name="Google Shape;13239;p64">
              <a:extLst>
                <a:ext uri="{FF2B5EF4-FFF2-40B4-BE49-F238E27FC236}">
                  <a16:creationId xmlns:a16="http://schemas.microsoft.com/office/drawing/2014/main" id="{F4189BE1-1CD3-28ED-8ACE-EFCF186CD68A}"/>
                </a:ext>
              </a:extLst>
            </p:cNvPr>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8" name="Google Shape;13240;p64">
              <a:extLst>
                <a:ext uri="{FF2B5EF4-FFF2-40B4-BE49-F238E27FC236}">
                  <a16:creationId xmlns:a16="http://schemas.microsoft.com/office/drawing/2014/main" id="{FE0560C4-17E0-115E-01E6-00B2F4C4241C}"/>
                </a:ext>
              </a:extLst>
            </p:cNvPr>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29" name="Google Shape;13241;p64">
              <a:extLst>
                <a:ext uri="{FF2B5EF4-FFF2-40B4-BE49-F238E27FC236}">
                  <a16:creationId xmlns:a16="http://schemas.microsoft.com/office/drawing/2014/main" id="{363A28F3-B9F6-23FD-1732-DEBC213AE435}"/>
                </a:ext>
              </a:extLst>
            </p:cNvPr>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0" name="Google Shape;13242;p64">
              <a:extLst>
                <a:ext uri="{FF2B5EF4-FFF2-40B4-BE49-F238E27FC236}">
                  <a16:creationId xmlns:a16="http://schemas.microsoft.com/office/drawing/2014/main" id="{0AC78088-6786-E7D3-FF49-B8F9941DE96F}"/>
                </a:ext>
              </a:extLst>
            </p:cNvPr>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31" name="Google Shape;13586;p64">
            <a:extLst>
              <a:ext uri="{FF2B5EF4-FFF2-40B4-BE49-F238E27FC236}">
                <a16:creationId xmlns:a16="http://schemas.microsoft.com/office/drawing/2014/main" id="{8CD944BD-B41D-1044-480D-A1C2CD99251B}"/>
              </a:ext>
            </a:extLst>
          </p:cNvPr>
          <p:cNvGrpSpPr/>
          <p:nvPr/>
        </p:nvGrpSpPr>
        <p:grpSpPr>
          <a:xfrm>
            <a:off x="1659972" y="1824256"/>
            <a:ext cx="482380" cy="515209"/>
            <a:chOff x="5289631" y="1500214"/>
            <a:chExt cx="332355" cy="354974"/>
          </a:xfrm>
        </p:grpSpPr>
        <p:sp>
          <p:nvSpPr>
            <p:cNvPr id="32" name="Google Shape;13587;p64">
              <a:extLst>
                <a:ext uri="{FF2B5EF4-FFF2-40B4-BE49-F238E27FC236}">
                  <a16:creationId xmlns:a16="http://schemas.microsoft.com/office/drawing/2014/main" id="{215796A1-4BFC-C86D-9055-88DDEB8C3AE5}"/>
                </a:ext>
              </a:extLst>
            </p:cNvPr>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3" name="Google Shape;13588;p64">
              <a:extLst>
                <a:ext uri="{FF2B5EF4-FFF2-40B4-BE49-F238E27FC236}">
                  <a16:creationId xmlns:a16="http://schemas.microsoft.com/office/drawing/2014/main" id="{E65B6074-FF9F-54B9-F391-457D21EAF370}"/>
                </a:ext>
              </a:extLst>
            </p:cNvPr>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4" name="Google Shape;13589;p64">
              <a:extLst>
                <a:ext uri="{FF2B5EF4-FFF2-40B4-BE49-F238E27FC236}">
                  <a16:creationId xmlns:a16="http://schemas.microsoft.com/office/drawing/2014/main" id="{EF29CC75-415C-65E1-25B3-89CEFBDFEBCB}"/>
                </a:ext>
              </a:extLst>
            </p:cNvPr>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5" name="Google Shape;13590;p64">
              <a:extLst>
                <a:ext uri="{FF2B5EF4-FFF2-40B4-BE49-F238E27FC236}">
                  <a16:creationId xmlns:a16="http://schemas.microsoft.com/office/drawing/2014/main" id="{E164365E-E952-5E85-6070-B1F2F12E0912}"/>
                </a:ext>
              </a:extLst>
            </p:cNvPr>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6" name="Google Shape;13591;p64">
              <a:extLst>
                <a:ext uri="{FF2B5EF4-FFF2-40B4-BE49-F238E27FC236}">
                  <a16:creationId xmlns:a16="http://schemas.microsoft.com/office/drawing/2014/main" id="{42E47CDA-C305-6A20-F3EF-164385F15C8D}"/>
                </a:ext>
              </a:extLst>
            </p:cNvPr>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37" name="Google Shape;13592;p64">
              <a:extLst>
                <a:ext uri="{FF2B5EF4-FFF2-40B4-BE49-F238E27FC236}">
                  <a16:creationId xmlns:a16="http://schemas.microsoft.com/office/drawing/2014/main" id="{833891FC-C01B-C6A3-E937-577A79087425}"/>
                </a:ext>
              </a:extLst>
            </p:cNvPr>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43" name="Google Shape;13601;p64">
            <a:extLst>
              <a:ext uri="{FF2B5EF4-FFF2-40B4-BE49-F238E27FC236}">
                <a16:creationId xmlns:a16="http://schemas.microsoft.com/office/drawing/2014/main" id="{F52C00B7-CCCB-636B-94EA-F2AC5042953C}"/>
              </a:ext>
            </a:extLst>
          </p:cNvPr>
          <p:cNvGrpSpPr/>
          <p:nvPr/>
        </p:nvGrpSpPr>
        <p:grpSpPr>
          <a:xfrm>
            <a:off x="6875239" y="1815352"/>
            <a:ext cx="407514" cy="520012"/>
            <a:chOff x="8047661" y="1501037"/>
            <a:chExt cx="278404" cy="355260"/>
          </a:xfrm>
        </p:grpSpPr>
        <p:sp>
          <p:nvSpPr>
            <p:cNvPr id="44" name="Google Shape;13602;p64">
              <a:extLst>
                <a:ext uri="{FF2B5EF4-FFF2-40B4-BE49-F238E27FC236}">
                  <a16:creationId xmlns:a16="http://schemas.microsoft.com/office/drawing/2014/main" id="{C4FAF990-ABE8-7923-E050-42C3DFD30FC4}"/>
                </a:ext>
              </a:extLst>
            </p:cNvPr>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5" name="Google Shape;13603;p64">
              <a:extLst>
                <a:ext uri="{FF2B5EF4-FFF2-40B4-BE49-F238E27FC236}">
                  <a16:creationId xmlns:a16="http://schemas.microsoft.com/office/drawing/2014/main" id="{CF196AC2-A5E5-5027-348C-23019E2EF6FC}"/>
                </a:ext>
              </a:extLst>
            </p:cNvPr>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6" name="Google Shape;13604;p64">
              <a:extLst>
                <a:ext uri="{FF2B5EF4-FFF2-40B4-BE49-F238E27FC236}">
                  <a16:creationId xmlns:a16="http://schemas.microsoft.com/office/drawing/2014/main" id="{0FE6D4E8-0AE1-D2BE-924A-05387223B0FB}"/>
                </a:ext>
              </a:extLst>
            </p:cNvPr>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7" name="Google Shape;13605;p64">
              <a:extLst>
                <a:ext uri="{FF2B5EF4-FFF2-40B4-BE49-F238E27FC236}">
                  <a16:creationId xmlns:a16="http://schemas.microsoft.com/office/drawing/2014/main" id="{01715872-E887-A0ED-6CB6-AA9FFEB53023}"/>
                </a:ext>
              </a:extLst>
            </p:cNvPr>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solidFill>
                <a:schemeClr val="bg1">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48" name="Google Shape;893;p28">
            <a:extLst>
              <a:ext uri="{FF2B5EF4-FFF2-40B4-BE49-F238E27FC236}">
                <a16:creationId xmlns:a16="http://schemas.microsoft.com/office/drawing/2014/main" id="{78B7C1A9-2774-859C-6A7C-E39B3428A1EF}"/>
              </a:ext>
            </a:extLst>
          </p:cNvPr>
          <p:cNvGrpSpPr/>
          <p:nvPr/>
        </p:nvGrpSpPr>
        <p:grpSpPr>
          <a:xfrm>
            <a:off x="3842562" y="4756568"/>
            <a:ext cx="1458875" cy="23926"/>
            <a:chOff x="-2278825" y="1262800"/>
            <a:chExt cx="1458875" cy="45049"/>
          </a:xfrm>
        </p:grpSpPr>
        <p:sp>
          <p:nvSpPr>
            <p:cNvPr id="49" name="Google Shape;894;p28">
              <a:extLst>
                <a:ext uri="{FF2B5EF4-FFF2-40B4-BE49-F238E27FC236}">
                  <a16:creationId xmlns:a16="http://schemas.microsoft.com/office/drawing/2014/main" id="{D8DC3956-0BE0-A985-0C51-F5DE22B28A55}"/>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0" name="Google Shape;895;p28">
              <a:extLst>
                <a:ext uri="{FF2B5EF4-FFF2-40B4-BE49-F238E27FC236}">
                  <a16:creationId xmlns:a16="http://schemas.microsoft.com/office/drawing/2014/main" id="{6429DD1B-3589-0690-238E-68DAFD03B10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1" name="Google Shape;896;p28">
              <a:extLst>
                <a:ext uri="{FF2B5EF4-FFF2-40B4-BE49-F238E27FC236}">
                  <a16:creationId xmlns:a16="http://schemas.microsoft.com/office/drawing/2014/main" id="{A4494E68-CB9E-AE8F-EDFB-D96A81AEDE36}"/>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2" name="Google Shape;897;p28">
              <a:extLst>
                <a:ext uri="{FF2B5EF4-FFF2-40B4-BE49-F238E27FC236}">
                  <a16:creationId xmlns:a16="http://schemas.microsoft.com/office/drawing/2014/main" id="{34BD81AA-FD65-F408-9236-D25915585C4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4">
          <a:extLst>
            <a:ext uri="{FF2B5EF4-FFF2-40B4-BE49-F238E27FC236}">
              <a16:creationId xmlns:a16="http://schemas.microsoft.com/office/drawing/2014/main" id="{66EA65FB-E942-E491-56EA-933DF86C3568}"/>
            </a:ext>
          </a:extLst>
        </p:cNvPr>
        <p:cNvGrpSpPr/>
        <p:nvPr/>
      </p:nvGrpSpPr>
      <p:grpSpPr>
        <a:xfrm>
          <a:off x="0" y="0"/>
          <a:ext cx="0" cy="0"/>
          <a:chOff x="0" y="0"/>
          <a:chExt cx="0" cy="0"/>
        </a:xfrm>
      </p:grpSpPr>
      <p:sp>
        <p:nvSpPr>
          <p:cNvPr id="1735" name="Google Shape;1735;p38">
            <a:extLst>
              <a:ext uri="{FF2B5EF4-FFF2-40B4-BE49-F238E27FC236}">
                <a16:creationId xmlns:a16="http://schemas.microsoft.com/office/drawing/2014/main" id="{C2720C4D-C04C-B043-CE51-FD0D07EEB776}"/>
              </a:ext>
            </a:extLst>
          </p:cNvPr>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Theme</a:t>
            </a:r>
            <a:endParaRPr lang="en-IE" noProof="0">
              <a:solidFill>
                <a:schemeClr val="accent2"/>
              </a:solidFill>
            </a:endParaRPr>
          </a:p>
        </p:txBody>
      </p:sp>
      <p:sp>
        <p:nvSpPr>
          <p:cNvPr id="1739" name="Google Shape;1739;p38">
            <a:extLst>
              <a:ext uri="{FF2B5EF4-FFF2-40B4-BE49-F238E27FC236}">
                <a16:creationId xmlns:a16="http://schemas.microsoft.com/office/drawing/2014/main" id="{23DF88FC-A856-E3F2-6392-60CA7353DB25}"/>
              </a:ext>
            </a:extLst>
          </p:cNvPr>
          <p:cNvSpPr/>
          <p:nvPr/>
        </p:nvSpPr>
        <p:spPr>
          <a:xfrm>
            <a:off x="967331" y="2456514"/>
            <a:ext cx="6808786" cy="1904082"/>
          </a:xfrm>
          <a:prstGeom prst="rect">
            <a:avLst/>
          </a:prstGeom>
          <a:solidFill>
            <a:srgbClr val="FFFFFF"/>
          </a:solidFill>
          <a:ln w="9525" cap="flat" cmpd="sng">
            <a:solidFill>
              <a:schemeClr val="lt2"/>
            </a:solidFill>
            <a:prstDash val="solid"/>
            <a:miter lim="800000"/>
            <a:headEnd type="none" w="sm" len="sm"/>
            <a:tailEnd type="none" w="sm" len="sm"/>
          </a:ln>
        </p:spPr>
        <p:txBody>
          <a:bodyPr spcFirstLastPara="1" wrap="square" lIns="90000" tIns="18000" rIns="90000" bIns="18000" anchor="ctr" anchorCtr="0">
            <a:noAutofit/>
          </a:bodyPr>
          <a:lstStyle/>
          <a:p>
            <a:pPr marL="0" marR="0" lvl="0" indent="0" algn="l" rtl="0">
              <a:lnSpc>
                <a:spcPct val="150000"/>
              </a:lnSpc>
              <a:spcBef>
                <a:spcPts val="0"/>
              </a:spcBef>
              <a:spcAft>
                <a:spcPts val="0"/>
              </a:spcAft>
              <a:buNone/>
            </a:pPr>
            <a:r>
              <a:rPr lang="en-GB" noProof="0">
                <a:solidFill>
                  <a:schemeClr val="dk1"/>
                </a:solidFill>
                <a:latin typeface="Archivo"/>
                <a:ea typeface="Archivo"/>
                <a:cs typeface="Archivo"/>
                <a:sym typeface="Archivo"/>
              </a:rPr>
              <a:t>With our website, we wanted to create an app which focuses on enhancing student experience while also giving educators a platform to communicate and assess their students. Our website integrates interactive features to allow for resource sharing. This space fosters a dynamic and supportive learning environment, ensuring students receive the resources that they need to succeed. </a:t>
            </a:r>
            <a:endParaRPr lang="en-IE" noProof="0">
              <a:solidFill>
                <a:schemeClr val="dk1"/>
              </a:solidFill>
              <a:latin typeface="Archivo"/>
              <a:ea typeface="Archivo"/>
              <a:cs typeface="Archivo"/>
              <a:sym typeface="Archivo"/>
            </a:endParaRPr>
          </a:p>
        </p:txBody>
      </p:sp>
      <p:sp>
        <p:nvSpPr>
          <p:cNvPr id="1745" name="Google Shape;1745;p38">
            <a:extLst>
              <a:ext uri="{FF2B5EF4-FFF2-40B4-BE49-F238E27FC236}">
                <a16:creationId xmlns:a16="http://schemas.microsoft.com/office/drawing/2014/main" id="{3444AC46-7E5B-2FB9-B281-0CEB4A55714B}"/>
              </a:ext>
            </a:extLst>
          </p:cNvPr>
          <p:cNvSpPr/>
          <p:nvPr/>
        </p:nvSpPr>
        <p:spPr>
          <a:xfrm>
            <a:off x="967331" y="1416366"/>
            <a:ext cx="6808786" cy="709795"/>
          </a:xfrm>
          <a:prstGeom prst="rect">
            <a:avLst/>
          </a:prstGeom>
          <a:solidFill>
            <a:schemeClr val="dk2"/>
          </a:solidFill>
          <a:ln w="9525" cap="flat" cmpd="sng">
            <a:solidFill>
              <a:schemeClr val="lt2"/>
            </a:solidFill>
            <a:prstDash val="solid"/>
            <a:miter lim="800000"/>
            <a:headEnd type="none" w="sm" len="sm"/>
            <a:tailEnd type="none" w="sm" len="sm"/>
          </a:ln>
        </p:spPr>
        <p:txBody>
          <a:bodyPr spcFirstLastPara="1" wrap="square" lIns="90000" tIns="18000" rIns="90000" bIns="18000" anchor="ctr" anchorCtr="0">
            <a:noAutofit/>
          </a:bodyPr>
          <a:lstStyle/>
          <a:p>
            <a:pPr marL="0" marR="0" lvl="0" indent="0" rtl="0">
              <a:spcBef>
                <a:spcPts val="0"/>
              </a:spcBef>
              <a:spcAft>
                <a:spcPts val="0"/>
              </a:spcAft>
              <a:buNone/>
            </a:pPr>
            <a:r>
              <a:rPr lang="en-GB" noProof="0">
                <a:solidFill>
                  <a:schemeClr val="dk1"/>
                </a:solidFill>
                <a:latin typeface="Figtree ExtraBold"/>
                <a:ea typeface="Figtree ExtraBold"/>
                <a:cs typeface="Figtree ExtraBold"/>
                <a:sym typeface="Figtree ExtraBold"/>
              </a:rPr>
              <a:t>The theme of our website is “Education”.</a:t>
            </a:r>
            <a:endParaRPr lang="en-IE" noProof="0">
              <a:solidFill>
                <a:schemeClr val="dk1"/>
              </a:solidFill>
              <a:latin typeface="Figtree ExtraBold"/>
              <a:ea typeface="Figtree ExtraBold"/>
              <a:cs typeface="Figtree ExtraBold"/>
              <a:sym typeface="Figtree ExtraBold"/>
            </a:endParaRPr>
          </a:p>
        </p:txBody>
      </p:sp>
      <p:grpSp>
        <p:nvGrpSpPr>
          <p:cNvPr id="2" name="Google Shape;1409;p33">
            <a:extLst>
              <a:ext uri="{FF2B5EF4-FFF2-40B4-BE49-F238E27FC236}">
                <a16:creationId xmlns:a16="http://schemas.microsoft.com/office/drawing/2014/main" id="{801C2BB5-F908-3456-BCD2-D75AA4D68050}"/>
              </a:ext>
            </a:extLst>
          </p:cNvPr>
          <p:cNvGrpSpPr/>
          <p:nvPr/>
        </p:nvGrpSpPr>
        <p:grpSpPr>
          <a:xfrm>
            <a:off x="3842562" y="4774658"/>
            <a:ext cx="1458875" cy="23926"/>
            <a:chOff x="-2278825" y="1262800"/>
            <a:chExt cx="1458875" cy="45049"/>
          </a:xfrm>
        </p:grpSpPr>
        <p:sp>
          <p:nvSpPr>
            <p:cNvPr id="3" name="Google Shape;1410;p33">
              <a:extLst>
                <a:ext uri="{FF2B5EF4-FFF2-40B4-BE49-F238E27FC236}">
                  <a16:creationId xmlns:a16="http://schemas.microsoft.com/office/drawing/2014/main" id="{8129C993-5FA1-2E9F-11F8-92E38B2DD9D7}"/>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 name="Google Shape;1411;p33">
              <a:extLst>
                <a:ext uri="{FF2B5EF4-FFF2-40B4-BE49-F238E27FC236}">
                  <a16:creationId xmlns:a16="http://schemas.microsoft.com/office/drawing/2014/main" id="{791B8B29-CE10-D698-A001-93D1B96E137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 name="Google Shape;1412;p33">
              <a:extLst>
                <a:ext uri="{FF2B5EF4-FFF2-40B4-BE49-F238E27FC236}">
                  <a16:creationId xmlns:a16="http://schemas.microsoft.com/office/drawing/2014/main" id="{C5ACE6BB-F236-A420-2A2F-1919CE8E774D}"/>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6" name="Google Shape;1413;p33">
              <a:extLst>
                <a:ext uri="{FF2B5EF4-FFF2-40B4-BE49-F238E27FC236}">
                  <a16:creationId xmlns:a16="http://schemas.microsoft.com/office/drawing/2014/main" id="{41FFDFCC-3B20-4612-CB01-2E4758619066}"/>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41265585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760154B1-8326-0FE2-1167-A6156DA86C9C}"/>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F8A8BB30-15AB-F588-3060-050B77E96F86}"/>
              </a:ext>
            </a:extLst>
          </p:cNvPr>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r>
              <a:rPr lang="en-IE" noProof="0">
                <a:solidFill>
                  <a:srgbClr val="263238"/>
                </a:solidFill>
                <a:ea typeface="Open Sans"/>
                <a:cs typeface="Open Sans"/>
              </a:rPr>
              <a:t>Research &amp; User Insights</a:t>
            </a:r>
            <a:endParaRPr lang="en-IE" noProof="0"/>
          </a:p>
        </p:txBody>
      </p:sp>
      <p:sp>
        <p:nvSpPr>
          <p:cNvPr id="1266" name="Google Shape;1266;p31">
            <a:extLst>
              <a:ext uri="{FF2B5EF4-FFF2-40B4-BE49-F238E27FC236}">
                <a16:creationId xmlns:a16="http://schemas.microsoft.com/office/drawing/2014/main" id="{DFE8267F-EB85-A29F-551B-64BF1A610AD3}"/>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E" noProof="0"/>
              <a:t>02</a:t>
            </a:r>
          </a:p>
        </p:txBody>
      </p:sp>
      <p:grpSp>
        <p:nvGrpSpPr>
          <p:cNvPr id="1268" name="Google Shape;1268;p31">
            <a:extLst>
              <a:ext uri="{FF2B5EF4-FFF2-40B4-BE49-F238E27FC236}">
                <a16:creationId xmlns:a16="http://schemas.microsoft.com/office/drawing/2014/main" id="{35A27F14-4A50-372B-DD56-CF42F38C4515}"/>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E7D05003-1376-7952-C743-11BA2E9AA59D}"/>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0" name="Google Shape;1270;p31">
              <a:extLst>
                <a:ext uri="{FF2B5EF4-FFF2-40B4-BE49-F238E27FC236}">
                  <a16:creationId xmlns:a16="http://schemas.microsoft.com/office/drawing/2014/main" id="{58F5A8F8-3AD5-3E56-6721-3F1988858B09}"/>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1" name="Google Shape;1271;p31">
              <a:extLst>
                <a:ext uri="{FF2B5EF4-FFF2-40B4-BE49-F238E27FC236}">
                  <a16:creationId xmlns:a16="http://schemas.microsoft.com/office/drawing/2014/main" id="{4E664E10-2109-251B-8F76-35A3650A9522}"/>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nvGrpSpPr>
            <p:cNvPr id="1272" name="Google Shape;1272;p31">
              <a:extLst>
                <a:ext uri="{FF2B5EF4-FFF2-40B4-BE49-F238E27FC236}">
                  <a16:creationId xmlns:a16="http://schemas.microsoft.com/office/drawing/2014/main" id="{2A3ACB9B-2874-4712-316D-471EF8F753A6}"/>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D3B74CBF-9121-B0A4-28FC-77BB99D1C4B1}"/>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4" name="Google Shape;1274;p31">
                <a:extLst>
                  <a:ext uri="{FF2B5EF4-FFF2-40B4-BE49-F238E27FC236}">
                    <a16:creationId xmlns:a16="http://schemas.microsoft.com/office/drawing/2014/main" id="{96673F39-D71D-FD36-870C-D7D251706444}"/>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5" name="Google Shape;1275;p31">
                <a:extLst>
                  <a:ext uri="{FF2B5EF4-FFF2-40B4-BE49-F238E27FC236}">
                    <a16:creationId xmlns:a16="http://schemas.microsoft.com/office/drawing/2014/main" id="{887600E8-B80D-2C74-50D2-D1DD31060EE4}"/>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6" name="Google Shape;1276;p31">
                <a:extLst>
                  <a:ext uri="{FF2B5EF4-FFF2-40B4-BE49-F238E27FC236}">
                    <a16:creationId xmlns:a16="http://schemas.microsoft.com/office/drawing/2014/main" id="{B29BA966-C179-5DB6-96BA-B96CEBA07A2C}"/>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7" name="Google Shape;1277;p31">
                <a:extLst>
                  <a:ext uri="{FF2B5EF4-FFF2-40B4-BE49-F238E27FC236}">
                    <a16:creationId xmlns:a16="http://schemas.microsoft.com/office/drawing/2014/main" id="{14493A58-10C1-7789-2628-C6FB0C6ACD5F}"/>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8" name="Google Shape;1278;p31">
                <a:extLst>
                  <a:ext uri="{FF2B5EF4-FFF2-40B4-BE49-F238E27FC236}">
                    <a16:creationId xmlns:a16="http://schemas.microsoft.com/office/drawing/2014/main" id="{6FEFF822-2EBB-F84C-3F33-6701E659CEA9}"/>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79" name="Google Shape;1279;p31">
                <a:extLst>
                  <a:ext uri="{FF2B5EF4-FFF2-40B4-BE49-F238E27FC236}">
                    <a16:creationId xmlns:a16="http://schemas.microsoft.com/office/drawing/2014/main" id="{30B09421-78A8-B061-6CC4-AFFA679BFEE8}"/>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0" name="Google Shape;1280;p31">
                <a:extLst>
                  <a:ext uri="{FF2B5EF4-FFF2-40B4-BE49-F238E27FC236}">
                    <a16:creationId xmlns:a16="http://schemas.microsoft.com/office/drawing/2014/main" id="{ACCE8FB9-FD68-7DA3-9310-39380679DA3A}"/>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1" name="Google Shape;1281;p31">
                <a:extLst>
                  <a:ext uri="{FF2B5EF4-FFF2-40B4-BE49-F238E27FC236}">
                    <a16:creationId xmlns:a16="http://schemas.microsoft.com/office/drawing/2014/main" id="{EEDFBF17-88D1-01F2-8656-5418CED42122}"/>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2" name="Google Shape;1282;p31">
                <a:extLst>
                  <a:ext uri="{FF2B5EF4-FFF2-40B4-BE49-F238E27FC236}">
                    <a16:creationId xmlns:a16="http://schemas.microsoft.com/office/drawing/2014/main" id="{9711C847-9831-7F30-CBFD-F3B2854C7B30}"/>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283" name="Google Shape;1283;p31">
              <a:extLst>
                <a:ext uri="{FF2B5EF4-FFF2-40B4-BE49-F238E27FC236}">
                  <a16:creationId xmlns:a16="http://schemas.microsoft.com/office/drawing/2014/main" id="{182FCE07-F337-05D1-D8A1-94A1DE51DD15}"/>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4" name="Google Shape;1284;p31">
              <a:extLst>
                <a:ext uri="{FF2B5EF4-FFF2-40B4-BE49-F238E27FC236}">
                  <a16:creationId xmlns:a16="http://schemas.microsoft.com/office/drawing/2014/main" id="{A44A1462-B17D-E4C4-DC23-A45F728A3825}"/>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85" name="Google Shape;1285;p31">
              <a:extLst>
                <a:ext uri="{FF2B5EF4-FFF2-40B4-BE49-F238E27FC236}">
                  <a16:creationId xmlns:a16="http://schemas.microsoft.com/office/drawing/2014/main" id="{51B6B156-0532-5A96-BBB9-31EE3AEE9D19}"/>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pic>
        <p:nvPicPr>
          <p:cNvPr id="1291" name="Google Shape;1291;p31">
            <a:extLst>
              <a:ext uri="{FF2B5EF4-FFF2-40B4-BE49-F238E27FC236}">
                <a16:creationId xmlns:a16="http://schemas.microsoft.com/office/drawing/2014/main" id="{8B257075-CB59-97DF-9ACA-38FC2188B397}"/>
              </a:ext>
            </a:extLst>
          </p:cNvPr>
          <p:cNvPicPr preferRelativeResize="0">
            <a:picLocks noGrp="1"/>
          </p:cNvPicPr>
          <p:nvPr>
            <p:ph type="pic" idx="3"/>
          </p:nvPr>
        </p:nvPicPr>
        <p:blipFill>
          <a:blip r:embed="rId3"/>
          <a:srcRect l="5886" t="171" r="40262" b="-171"/>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6D816F13-70AB-137E-3AE2-C55E67BB1E81}"/>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35D369C8-6A36-BE33-C9D1-A1F3A32153F1}"/>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4" name="Google Shape;1294;p31">
              <a:extLst>
                <a:ext uri="{FF2B5EF4-FFF2-40B4-BE49-F238E27FC236}">
                  <a16:creationId xmlns:a16="http://schemas.microsoft.com/office/drawing/2014/main" id="{035A9C66-F54C-61F2-652A-A9FDD0E3FEF2}"/>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5" name="Google Shape;1295;p31">
              <a:extLst>
                <a:ext uri="{FF2B5EF4-FFF2-40B4-BE49-F238E27FC236}">
                  <a16:creationId xmlns:a16="http://schemas.microsoft.com/office/drawing/2014/main" id="{9AF47C99-AB6D-DF54-A80E-37C3BA570F2B}"/>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296" name="Google Shape;1296;p31">
              <a:extLst>
                <a:ext uri="{FF2B5EF4-FFF2-40B4-BE49-F238E27FC236}">
                  <a16:creationId xmlns:a16="http://schemas.microsoft.com/office/drawing/2014/main" id="{3E312EE6-CC3D-D5AC-469D-79917801EFC2}"/>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2" name="Google Shape;1228;p30">
            <a:extLst>
              <a:ext uri="{FF2B5EF4-FFF2-40B4-BE49-F238E27FC236}">
                <a16:creationId xmlns:a16="http://schemas.microsoft.com/office/drawing/2014/main" id="{8388050B-A273-D1D3-8978-DC6BD40293C5}"/>
              </a:ext>
            </a:extLst>
          </p:cNvPr>
          <p:cNvGrpSpPr/>
          <p:nvPr/>
        </p:nvGrpSpPr>
        <p:grpSpPr>
          <a:xfrm>
            <a:off x="3842562" y="4763911"/>
            <a:ext cx="1458875" cy="23926"/>
            <a:chOff x="-2278825" y="1262800"/>
            <a:chExt cx="1458875" cy="45049"/>
          </a:xfrm>
        </p:grpSpPr>
        <p:sp>
          <p:nvSpPr>
            <p:cNvPr id="3" name="Google Shape;1229;p30">
              <a:extLst>
                <a:ext uri="{FF2B5EF4-FFF2-40B4-BE49-F238E27FC236}">
                  <a16:creationId xmlns:a16="http://schemas.microsoft.com/office/drawing/2014/main" id="{8277C2D8-E0A9-5C1B-53BC-BBF1E2DDAD48}"/>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4" name="Google Shape;1230;p30">
              <a:extLst>
                <a:ext uri="{FF2B5EF4-FFF2-40B4-BE49-F238E27FC236}">
                  <a16:creationId xmlns:a16="http://schemas.microsoft.com/office/drawing/2014/main" id="{879C45C9-54E0-4597-0AFE-1C3D4053F91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5" name="Google Shape;1231;p30">
              <a:extLst>
                <a:ext uri="{FF2B5EF4-FFF2-40B4-BE49-F238E27FC236}">
                  <a16:creationId xmlns:a16="http://schemas.microsoft.com/office/drawing/2014/main" id="{CA55E4BE-66E3-C6BC-6681-B9595D46FB1F}"/>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6" name="Google Shape;1232;p30">
              <a:extLst>
                <a:ext uri="{FF2B5EF4-FFF2-40B4-BE49-F238E27FC236}">
                  <a16:creationId xmlns:a16="http://schemas.microsoft.com/office/drawing/2014/main" id="{855D66E1-385B-6BD6-BE87-761B97EDA5B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4513753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7">
          <a:extLst>
            <a:ext uri="{FF2B5EF4-FFF2-40B4-BE49-F238E27FC236}">
              <a16:creationId xmlns:a16="http://schemas.microsoft.com/office/drawing/2014/main" id="{AC799AD2-4D32-D47D-8513-8BEB9AF89D1C}"/>
            </a:ext>
          </a:extLst>
        </p:cNvPr>
        <p:cNvGrpSpPr/>
        <p:nvPr/>
      </p:nvGrpSpPr>
      <p:grpSpPr>
        <a:xfrm>
          <a:off x="0" y="0"/>
          <a:ext cx="0" cy="0"/>
          <a:chOff x="0" y="0"/>
          <a:chExt cx="0" cy="0"/>
        </a:xfrm>
      </p:grpSpPr>
      <p:pic>
        <p:nvPicPr>
          <p:cNvPr id="3" name="Picture 2" descr="A person pointing at a screen&#10;&#10;AI-generated content may be incorrect.">
            <a:extLst>
              <a:ext uri="{FF2B5EF4-FFF2-40B4-BE49-F238E27FC236}">
                <a16:creationId xmlns:a16="http://schemas.microsoft.com/office/drawing/2014/main" id="{A6ACE3F5-6F7A-A1C2-5252-71E0BC73941F}"/>
              </a:ext>
            </a:extLst>
          </p:cNvPr>
          <p:cNvPicPr>
            <a:picLocks noChangeAspect="1"/>
          </p:cNvPicPr>
          <p:nvPr/>
        </p:nvPicPr>
        <p:blipFill>
          <a:blip r:embed="rId3"/>
          <a:stretch>
            <a:fillRect/>
          </a:stretch>
        </p:blipFill>
        <p:spPr>
          <a:xfrm>
            <a:off x="-31064" y="870143"/>
            <a:ext cx="4031210" cy="4031210"/>
          </a:xfrm>
          <a:prstGeom prst="rect">
            <a:avLst/>
          </a:prstGeom>
        </p:spPr>
      </p:pic>
      <p:grpSp>
        <p:nvGrpSpPr>
          <p:cNvPr id="1691" name="Google Shape;1691;p36">
            <a:extLst>
              <a:ext uri="{FF2B5EF4-FFF2-40B4-BE49-F238E27FC236}">
                <a16:creationId xmlns:a16="http://schemas.microsoft.com/office/drawing/2014/main" id="{0EDD1C4A-88CD-3990-C33E-98C9FBE97304}"/>
              </a:ext>
            </a:extLst>
          </p:cNvPr>
          <p:cNvGrpSpPr/>
          <p:nvPr/>
        </p:nvGrpSpPr>
        <p:grpSpPr>
          <a:xfrm>
            <a:off x="7016369" y="3700585"/>
            <a:ext cx="1262497" cy="1712323"/>
            <a:chOff x="460250" y="1921475"/>
            <a:chExt cx="233075" cy="316125"/>
          </a:xfrm>
        </p:grpSpPr>
        <p:grpSp>
          <p:nvGrpSpPr>
            <p:cNvPr id="1692" name="Google Shape;1692;p36">
              <a:extLst>
                <a:ext uri="{FF2B5EF4-FFF2-40B4-BE49-F238E27FC236}">
                  <a16:creationId xmlns:a16="http://schemas.microsoft.com/office/drawing/2014/main" id="{547A3A8E-0E04-9897-E786-6AE9DE9DDC6D}"/>
                </a:ext>
              </a:extLst>
            </p:cNvPr>
            <p:cNvGrpSpPr/>
            <p:nvPr/>
          </p:nvGrpSpPr>
          <p:grpSpPr>
            <a:xfrm>
              <a:off x="460250" y="1921475"/>
              <a:ext cx="233075" cy="185800"/>
              <a:chOff x="460250" y="1921475"/>
              <a:chExt cx="233075" cy="185800"/>
            </a:xfrm>
          </p:grpSpPr>
          <p:sp>
            <p:nvSpPr>
              <p:cNvPr id="1693" name="Google Shape;1693;p36">
                <a:extLst>
                  <a:ext uri="{FF2B5EF4-FFF2-40B4-BE49-F238E27FC236}">
                    <a16:creationId xmlns:a16="http://schemas.microsoft.com/office/drawing/2014/main" id="{C7B2A21A-47E3-813B-CA0B-55DB50F3AE95}"/>
                  </a:ext>
                </a:extLst>
              </p:cNvPr>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4" name="Google Shape;1694;p36">
                <a:extLst>
                  <a:ext uri="{FF2B5EF4-FFF2-40B4-BE49-F238E27FC236}">
                    <a16:creationId xmlns:a16="http://schemas.microsoft.com/office/drawing/2014/main" id="{D7CDDB3F-7AD3-12E4-1CF4-21D7A68E3704}"/>
                  </a:ext>
                </a:extLst>
              </p:cNvPr>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5" name="Google Shape;1695;p36">
                <a:extLst>
                  <a:ext uri="{FF2B5EF4-FFF2-40B4-BE49-F238E27FC236}">
                    <a16:creationId xmlns:a16="http://schemas.microsoft.com/office/drawing/2014/main" id="{011A0FAE-571D-5690-74EC-D2E4F2628932}"/>
                  </a:ext>
                </a:extLst>
              </p:cNvPr>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6" name="Google Shape;1696;p36">
                <a:extLst>
                  <a:ext uri="{FF2B5EF4-FFF2-40B4-BE49-F238E27FC236}">
                    <a16:creationId xmlns:a16="http://schemas.microsoft.com/office/drawing/2014/main" id="{C1A7D49C-E23F-6CBC-F44B-4F51E6A67DD0}"/>
                  </a:ext>
                </a:extLst>
              </p:cNvPr>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grpSp>
          <p:nvGrpSpPr>
            <p:cNvPr id="1697" name="Google Shape;1697;p36">
              <a:extLst>
                <a:ext uri="{FF2B5EF4-FFF2-40B4-BE49-F238E27FC236}">
                  <a16:creationId xmlns:a16="http://schemas.microsoft.com/office/drawing/2014/main" id="{479CF53E-43C9-FAD6-43D7-3F407C3ADF2C}"/>
                </a:ext>
              </a:extLst>
            </p:cNvPr>
            <p:cNvGrpSpPr/>
            <p:nvPr/>
          </p:nvGrpSpPr>
          <p:grpSpPr>
            <a:xfrm>
              <a:off x="470000" y="1944350"/>
              <a:ext cx="211300" cy="231925"/>
              <a:chOff x="470000" y="1944350"/>
              <a:chExt cx="211300" cy="231925"/>
            </a:xfrm>
          </p:grpSpPr>
          <p:sp>
            <p:nvSpPr>
              <p:cNvPr id="1698" name="Google Shape;1698;p36">
                <a:extLst>
                  <a:ext uri="{FF2B5EF4-FFF2-40B4-BE49-F238E27FC236}">
                    <a16:creationId xmlns:a16="http://schemas.microsoft.com/office/drawing/2014/main" id="{9C386146-0D21-DA98-2E11-0C9E223FB4BE}"/>
                  </a:ext>
                </a:extLst>
              </p:cNvPr>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699" name="Google Shape;1699;p36">
                <a:extLst>
                  <a:ext uri="{FF2B5EF4-FFF2-40B4-BE49-F238E27FC236}">
                    <a16:creationId xmlns:a16="http://schemas.microsoft.com/office/drawing/2014/main" id="{083CD55C-3F83-00A2-B135-1EA2A4C1A6D8}"/>
                  </a:ext>
                </a:extLst>
              </p:cNvPr>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0" name="Google Shape;1700;p36">
                <a:extLst>
                  <a:ext uri="{FF2B5EF4-FFF2-40B4-BE49-F238E27FC236}">
                    <a16:creationId xmlns:a16="http://schemas.microsoft.com/office/drawing/2014/main" id="{3AFE6251-BA18-5B70-E3BC-288BEAB9B302}"/>
                  </a:ext>
                </a:extLst>
              </p:cNvPr>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1" name="Google Shape;1701;p36">
                <a:extLst>
                  <a:ext uri="{FF2B5EF4-FFF2-40B4-BE49-F238E27FC236}">
                    <a16:creationId xmlns:a16="http://schemas.microsoft.com/office/drawing/2014/main" id="{812C3B18-63FB-CCD9-58D7-EF52D43518D9}"/>
                  </a:ext>
                </a:extLst>
              </p:cNvPr>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2" name="Google Shape;1702;p36">
                <a:extLst>
                  <a:ext uri="{FF2B5EF4-FFF2-40B4-BE49-F238E27FC236}">
                    <a16:creationId xmlns:a16="http://schemas.microsoft.com/office/drawing/2014/main" id="{3B708A1F-9797-F741-8DF6-7DAB77E52237}"/>
                  </a:ext>
                </a:extLst>
              </p:cNvPr>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3" name="Google Shape;1703;p36">
                <a:extLst>
                  <a:ext uri="{FF2B5EF4-FFF2-40B4-BE49-F238E27FC236}">
                    <a16:creationId xmlns:a16="http://schemas.microsoft.com/office/drawing/2014/main" id="{DEF88B8B-107F-5F61-D9CB-8A107AF39D0C}"/>
                  </a:ext>
                </a:extLst>
              </p:cNvPr>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4" name="Google Shape;1704;p36">
                <a:extLst>
                  <a:ext uri="{FF2B5EF4-FFF2-40B4-BE49-F238E27FC236}">
                    <a16:creationId xmlns:a16="http://schemas.microsoft.com/office/drawing/2014/main" id="{9750E1BF-D156-8420-4194-71B709A2D46D}"/>
                  </a:ext>
                </a:extLst>
              </p:cNvPr>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5" name="Google Shape;1705;p36">
                <a:extLst>
                  <a:ext uri="{FF2B5EF4-FFF2-40B4-BE49-F238E27FC236}">
                    <a16:creationId xmlns:a16="http://schemas.microsoft.com/office/drawing/2014/main" id="{7AF297BE-347A-C14D-513C-76F93845DAB5}"/>
                  </a:ext>
                </a:extLst>
              </p:cNvPr>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6" name="Google Shape;1706;p36">
                <a:extLst>
                  <a:ext uri="{FF2B5EF4-FFF2-40B4-BE49-F238E27FC236}">
                    <a16:creationId xmlns:a16="http://schemas.microsoft.com/office/drawing/2014/main" id="{ED4A38C1-E2BE-EEC3-4425-F79D35EAAE44}"/>
                  </a:ext>
                </a:extLst>
              </p:cNvPr>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7" name="Google Shape;1707;p36">
                <a:extLst>
                  <a:ext uri="{FF2B5EF4-FFF2-40B4-BE49-F238E27FC236}">
                    <a16:creationId xmlns:a16="http://schemas.microsoft.com/office/drawing/2014/main" id="{D7FCB444-766E-D97B-BFB9-DBAECDDD8927}"/>
                  </a:ext>
                </a:extLst>
              </p:cNvPr>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8" name="Google Shape;1708;p36">
                <a:extLst>
                  <a:ext uri="{FF2B5EF4-FFF2-40B4-BE49-F238E27FC236}">
                    <a16:creationId xmlns:a16="http://schemas.microsoft.com/office/drawing/2014/main" id="{7CB6C848-0E65-229B-1E8E-67F20BA4B839}"/>
                  </a:ext>
                </a:extLst>
              </p:cNvPr>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09" name="Google Shape;1709;p36">
                <a:extLst>
                  <a:ext uri="{FF2B5EF4-FFF2-40B4-BE49-F238E27FC236}">
                    <a16:creationId xmlns:a16="http://schemas.microsoft.com/office/drawing/2014/main" id="{949A70AC-1598-82F0-3631-A834EC3AC0C6}"/>
                  </a:ext>
                </a:extLst>
              </p:cNvPr>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0" name="Google Shape;1710;p36">
                <a:extLst>
                  <a:ext uri="{FF2B5EF4-FFF2-40B4-BE49-F238E27FC236}">
                    <a16:creationId xmlns:a16="http://schemas.microsoft.com/office/drawing/2014/main" id="{04A951B8-4974-A4D9-6B97-443B16C2C5D5}"/>
                  </a:ext>
                </a:extLst>
              </p:cNvPr>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1" name="Google Shape;1711;p36">
                <a:extLst>
                  <a:ext uri="{FF2B5EF4-FFF2-40B4-BE49-F238E27FC236}">
                    <a16:creationId xmlns:a16="http://schemas.microsoft.com/office/drawing/2014/main" id="{903B31AC-6CB8-2C76-36D5-692F33AFE73D}"/>
                  </a:ext>
                </a:extLst>
              </p:cNvPr>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1712" name="Google Shape;1712;p36">
              <a:extLst>
                <a:ext uri="{FF2B5EF4-FFF2-40B4-BE49-F238E27FC236}">
                  <a16:creationId xmlns:a16="http://schemas.microsoft.com/office/drawing/2014/main" id="{CC3A263F-F988-8E86-7E10-38506099BB62}"/>
                </a:ext>
              </a:extLst>
            </p:cNvPr>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3" name="Google Shape;1713;p36">
              <a:extLst>
                <a:ext uri="{FF2B5EF4-FFF2-40B4-BE49-F238E27FC236}">
                  <a16:creationId xmlns:a16="http://schemas.microsoft.com/office/drawing/2014/main" id="{DA2EB816-0C85-1C56-24C5-81E531E8DA09}"/>
                </a:ext>
              </a:extLst>
            </p:cNvPr>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14" name="Google Shape;1714;p36">
              <a:extLst>
                <a:ext uri="{FF2B5EF4-FFF2-40B4-BE49-F238E27FC236}">
                  <a16:creationId xmlns:a16="http://schemas.microsoft.com/office/drawing/2014/main" id="{DD7B54BE-A77F-EE7C-5E48-6F8614769472}"/>
                </a:ext>
              </a:extLst>
            </p:cNvPr>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
        <p:nvSpPr>
          <p:cNvPr id="4" name="TextBox 3">
            <a:extLst>
              <a:ext uri="{FF2B5EF4-FFF2-40B4-BE49-F238E27FC236}">
                <a16:creationId xmlns:a16="http://schemas.microsoft.com/office/drawing/2014/main" id="{84897DAA-AF66-24E0-69DB-B0A7E2DE23D2}"/>
              </a:ext>
            </a:extLst>
          </p:cNvPr>
          <p:cNvSpPr txBox="1"/>
          <p:nvPr/>
        </p:nvSpPr>
        <p:spPr>
          <a:xfrm>
            <a:off x="4066480" y="921831"/>
            <a:ext cx="4609170" cy="3046988"/>
          </a:xfrm>
          <a:prstGeom prst="rect">
            <a:avLst/>
          </a:prstGeom>
          <a:noFill/>
        </p:spPr>
        <p:txBody>
          <a:bodyPr wrap="square" rtlCol="0">
            <a:spAutoFit/>
          </a:bodyPr>
          <a:lstStyle/>
          <a:p>
            <a:r>
              <a:rPr lang="en-GB" sz="1600" kern="100">
                <a:effectLst/>
                <a:latin typeface="Aptos" panose="020B0004020202020204" pitchFamily="34" charset="0"/>
                <a:ea typeface="Aptos" panose="020B0004020202020204" pitchFamily="34" charset="0"/>
                <a:cs typeface="Arial" panose="020B0604020202020204" pitchFamily="34" charset="0"/>
              </a:rPr>
              <a:t>In our research, we analysed 4 other websites that also focused on education that we had used in the past. </a:t>
            </a:r>
          </a:p>
          <a:p>
            <a:endParaRPr lang="en-GB" sz="1600" kern="100">
              <a:latin typeface="Aptos" panose="020B0004020202020204" pitchFamily="34" charset="0"/>
              <a:ea typeface="Aptos" panose="020B0004020202020204" pitchFamily="34" charset="0"/>
              <a:cs typeface="Arial" panose="020B0604020202020204" pitchFamily="34" charset="0"/>
            </a:endParaRPr>
          </a:p>
          <a:p>
            <a:r>
              <a:rPr lang="en-GB" sz="1600" kern="100">
                <a:effectLst/>
                <a:latin typeface="Aptos" panose="020B0004020202020204" pitchFamily="34" charset="0"/>
                <a:ea typeface="Aptos" panose="020B0004020202020204" pitchFamily="34" charset="0"/>
                <a:cs typeface="Arial" panose="020B0604020202020204" pitchFamily="34" charset="0"/>
              </a:rPr>
              <a:t>We researched them under the headings of: “Usability”, “Responsiveness”, “Accessibility”, “Aesthetics”, “Content Quality”, “Interactivity”, and “Consistency”. </a:t>
            </a:r>
          </a:p>
          <a:p>
            <a:endParaRPr lang="en-GB" sz="1600" kern="100">
              <a:effectLst/>
              <a:latin typeface="Aptos" panose="020B0004020202020204" pitchFamily="34" charset="0"/>
              <a:ea typeface="Aptos" panose="020B0004020202020204" pitchFamily="34" charset="0"/>
              <a:cs typeface="Arial" panose="020B0604020202020204" pitchFamily="34" charset="0"/>
            </a:endParaRPr>
          </a:p>
          <a:p>
            <a:r>
              <a:rPr lang="en-GB" sz="1600" kern="100">
                <a:effectLst/>
                <a:latin typeface="Aptos" panose="020B0004020202020204" pitchFamily="34" charset="0"/>
                <a:ea typeface="Aptos" panose="020B0004020202020204" pitchFamily="34" charset="0"/>
                <a:cs typeface="Arial" panose="020B0604020202020204" pitchFamily="34" charset="0"/>
              </a:rPr>
              <a:t>We also created User Personas and low fidelity wireframes, then we role played as these personas through the wireframes. </a:t>
            </a:r>
          </a:p>
        </p:txBody>
      </p:sp>
      <p:grpSp>
        <p:nvGrpSpPr>
          <p:cNvPr id="5" name="Google Shape;1286;p31">
            <a:extLst>
              <a:ext uri="{FF2B5EF4-FFF2-40B4-BE49-F238E27FC236}">
                <a16:creationId xmlns:a16="http://schemas.microsoft.com/office/drawing/2014/main" id="{4056DD65-AA75-4D3D-426F-60AAEAEB988C}"/>
              </a:ext>
            </a:extLst>
          </p:cNvPr>
          <p:cNvGrpSpPr/>
          <p:nvPr/>
        </p:nvGrpSpPr>
        <p:grpSpPr>
          <a:xfrm>
            <a:off x="3844800" y="4756477"/>
            <a:ext cx="1458875" cy="23926"/>
            <a:chOff x="-2278825" y="1262800"/>
            <a:chExt cx="1458875" cy="45049"/>
          </a:xfrm>
        </p:grpSpPr>
        <p:sp>
          <p:nvSpPr>
            <p:cNvPr id="6" name="Google Shape;1287;p31">
              <a:extLst>
                <a:ext uri="{FF2B5EF4-FFF2-40B4-BE49-F238E27FC236}">
                  <a16:creationId xmlns:a16="http://schemas.microsoft.com/office/drawing/2014/main" id="{A05993B6-C258-9DF6-3FA1-C21B950033F3}"/>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7" name="Google Shape;1288;p31">
              <a:extLst>
                <a:ext uri="{FF2B5EF4-FFF2-40B4-BE49-F238E27FC236}">
                  <a16:creationId xmlns:a16="http://schemas.microsoft.com/office/drawing/2014/main" id="{19EE7928-B467-2E45-4B45-E9F5DF9426C0}"/>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8" name="Google Shape;1289;p31">
              <a:extLst>
                <a:ext uri="{FF2B5EF4-FFF2-40B4-BE49-F238E27FC236}">
                  <a16:creationId xmlns:a16="http://schemas.microsoft.com/office/drawing/2014/main" id="{2224EBA7-7103-1376-77DE-80FF89695C87}"/>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9" name="Google Shape;1290;p31">
              <a:extLst>
                <a:ext uri="{FF2B5EF4-FFF2-40B4-BE49-F238E27FC236}">
                  <a16:creationId xmlns:a16="http://schemas.microsoft.com/office/drawing/2014/main" id="{59DC2971-14A6-59FB-88E7-2B0787C66E4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extLst>
      <p:ext uri="{BB962C8B-B14F-4D97-AF65-F5344CB8AC3E}">
        <p14:creationId xmlns:p14="http://schemas.microsoft.com/office/powerpoint/2010/main" val="834075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73"/>
        <p:cNvGrpSpPr/>
        <p:nvPr/>
      </p:nvGrpSpPr>
      <p:grpSpPr>
        <a:xfrm>
          <a:off x="0" y="0"/>
          <a:ext cx="0" cy="0"/>
          <a:chOff x="0" y="0"/>
          <a:chExt cx="0" cy="0"/>
        </a:xfrm>
      </p:grpSpPr>
      <p:sp>
        <p:nvSpPr>
          <p:cNvPr id="1774" name="Google Shape;1774;p40"/>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E" noProof="0"/>
              <a:t>Website Comparisons</a:t>
            </a:r>
            <a:endParaRPr lang="en-IE" noProof="0">
              <a:solidFill>
                <a:schemeClr val="accent2"/>
              </a:solidFill>
            </a:endParaRPr>
          </a:p>
        </p:txBody>
      </p:sp>
      <p:graphicFrame>
        <p:nvGraphicFramePr>
          <p:cNvPr id="1775" name="Google Shape;1775;p40"/>
          <p:cNvGraphicFramePr/>
          <p:nvPr>
            <p:extLst>
              <p:ext uri="{D42A27DB-BD31-4B8C-83A1-F6EECF244321}">
                <p14:modId xmlns:p14="http://schemas.microsoft.com/office/powerpoint/2010/main" val="2933634019"/>
              </p:ext>
            </p:extLst>
          </p:nvPr>
        </p:nvGraphicFramePr>
        <p:xfrm>
          <a:off x="813000" y="1238610"/>
          <a:ext cx="7518000" cy="3352740"/>
        </p:xfrm>
        <a:graphic>
          <a:graphicData uri="http://schemas.openxmlformats.org/drawingml/2006/table">
            <a:tbl>
              <a:tblPr>
                <a:noFill/>
                <a:tableStyleId>{EA6F9981-8594-47FB-AB46-729563FDAFCF}</a:tableStyleId>
              </a:tblPr>
              <a:tblGrid>
                <a:gridCol w="1879500">
                  <a:extLst>
                    <a:ext uri="{9D8B030D-6E8A-4147-A177-3AD203B41FA5}">
                      <a16:colId xmlns:a16="http://schemas.microsoft.com/office/drawing/2014/main" val="20000"/>
                    </a:ext>
                  </a:extLst>
                </a:gridCol>
                <a:gridCol w="1879500">
                  <a:extLst>
                    <a:ext uri="{9D8B030D-6E8A-4147-A177-3AD203B41FA5}">
                      <a16:colId xmlns:a16="http://schemas.microsoft.com/office/drawing/2014/main" val="20001"/>
                    </a:ext>
                  </a:extLst>
                </a:gridCol>
                <a:gridCol w="1879500">
                  <a:extLst>
                    <a:ext uri="{9D8B030D-6E8A-4147-A177-3AD203B41FA5}">
                      <a16:colId xmlns:a16="http://schemas.microsoft.com/office/drawing/2014/main" val="20002"/>
                    </a:ext>
                  </a:extLst>
                </a:gridCol>
                <a:gridCol w="1879500">
                  <a:extLst>
                    <a:ext uri="{9D8B030D-6E8A-4147-A177-3AD203B41FA5}">
                      <a16:colId xmlns:a16="http://schemas.microsoft.com/office/drawing/2014/main" val="20003"/>
                    </a:ext>
                  </a:extLst>
                </a:gridCol>
              </a:tblGrid>
              <a:tr h="0">
                <a:tc>
                  <a:txBody>
                    <a:bodyPr/>
                    <a:lstStyle/>
                    <a:p>
                      <a:pPr marL="0" lvl="0" indent="0" algn="l" rtl="0">
                        <a:spcBef>
                          <a:spcPts val="0"/>
                        </a:spcBef>
                        <a:spcAft>
                          <a:spcPts val="0"/>
                        </a:spcAft>
                        <a:buNone/>
                      </a:pPr>
                      <a:r>
                        <a:rPr lang="en-IE" sz="2000" noProof="0">
                          <a:solidFill>
                            <a:schemeClr val="dk1"/>
                          </a:solidFill>
                          <a:latin typeface="Figtree Black"/>
                          <a:ea typeface="Figtree Black"/>
                          <a:cs typeface="Figtree Black"/>
                          <a:sym typeface="Figtree Black"/>
                        </a:rPr>
                        <a:t>Blackboard</a:t>
                      </a:r>
                    </a:p>
                  </a:txBody>
                  <a:tcPr marL="91425" marR="91425" marT="91425" marB="91425" anchor="ctr">
                    <a:lnL w="9525" cap="flat" cmpd="sng">
                      <a:solidFill>
                        <a:schemeClr val="lt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IE" sz="2000" noProof="0">
                          <a:solidFill>
                            <a:schemeClr val="dk1"/>
                          </a:solidFill>
                          <a:latin typeface="Figtree Black"/>
                          <a:ea typeface="Figtree Black"/>
                          <a:cs typeface="Figtree Black"/>
                          <a:sym typeface="Figtree Black"/>
                        </a:rPr>
                        <a:t>Khan Academy</a:t>
                      </a:r>
                    </a:p>
                  </a:txBody>
                  <a:tcPr marL="91425" marR="91425" marT="91425" marB="91425"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IE" sz="2000" noProof="0">
                          <a:solidFill>
                            <a:schemeClr val="dk1"/>
                          </a:solidFill>
                          <a:latin typeface="Figtree Black"/>
                          <a:ea typeface="Figtree Black"/>
                          <a:cs typeface="Figtree Black"/>
                          <a:sym typeface="Figtree Black"/>
                        </a:rPr>
                        <a:t>Kahoot!</a:t>
                      </a: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IE" sz="2000" noProof="0">
                          <a:solidFill>
                            <a:schemeClr val="dk1"/>
                          </a:solidFill>
                          <a:latin typeface="Figtree Black"/>
                          <a:ea typeface="Figtree Black"/>
                          <a:cs typeface="Figtree Black"/>
                          <a:sym typeface="Figtree Black"/>
                        </a:rPr>
                        <a:t>Studyclix</a:t>
                      </a:r>
                    </a:p>
                  </a:txBody>
                  <a:tcPr marL="91425" marR="91425" marT="91425" marB="91425" anchor="ctr">
                    <a:lnL w="9525" cap="flat" cmpd="sng">
                      <a:solidFill>
                        <a:schemeClr val="dk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1474267">
                <a:tc>
                  <a:txBody>
                    <a:bodyPr/>
                    <a:lstStyle/>
                    <a:p>
                      <a:pPr marL="0" lvl="0" indent="0" algn="l" rtl="0">
                        <a:spcBef>
                          <a:spcPts val="0"/>
                        </a:spcBef>
                        <a:spcAft>
                          <a:spcPts val="0"/>
                        </a:spcAft>
                        <a:buNone/>
                      </a:pPr>
                      <a:r>
                        <a:rPr lang="en-GB" sz="1200" b="0" noProof="0">
                          <a:solidFill>
                            <a:schemeClr val="dk1"/>
                          </a:solidFill>
                          <a:latin typeface="Archivo" panose="020B0604020202020204" charset="0"/>
                          <a:ea typeface="Figtree Black"/>
                          <a:cs typeface="Archivo" panose="020B0604020202020204" charset="0"/>
                          <a:sym typeface="Figtree Black"/>
                        </a:rPr>
                        <a:t>We liked the consistent aesthetic. It’s also very accessible and has a mobile version.</a:t>
                      </a:r>
                    </a:p>
                    <a:p>
                      <a:pPr marL="0" lvl="0" indent="0" algn="l" rtl="0">
                        <a:spcBef>
                          <a:spcPts val="0"/>
                        </a:spcBef>
                        <a:spcAft>
                          <a:spcPts val="0"/>
                        </a:spcAft>
                        <a:buNone/>
                      </a:pPr>
                      <a:r>
                        <a:rPr lang="en-GB" sz="1200" b="0" noProof="0">
                          <a:solidFill>
                            <a:schemeClr val="dk1"/>
                          </a:solidFill>
                          <a:latin typeface="Archivo" panose="020B0604020202020204" charset="0"/>
                          <a:ea typeface="Figtree Black"/>
                          <a:cs typeface="Archivo" panose="020B0604020202020204" charset="0"/>
                          <a:sym typeface="Figtree Black"/>
                        </a:rPr>
                        <a:t>However, it has small inconsistencies, and the layout/ structure can be confusing for new users. </a:t>
                      </a:r>
                      <a:endParaRPr lang="en-IE" sz="1200" b="0" noProof="0">
                        <a:solidFill>
                          <a:schemeClr val="dk1"/>
                        </a:solidFill>
                        <a:latin typeface="Archivo" panose="020B0604020202020204" charset="0"/>
                        <a:ea typeface="Figtree Black"/>
                        <a:cs typeface="Archivo" panose="020B0604020202020204" charset="0"/>
                        <a:sym typeface="Figtree Black"/>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noFill/>
                  </a:tcPr>
                </a:tc>
                <a:tc>
                  <a:txBody>
                    <a:bodyPr/>
                    <a:lstStyle/>
                    <a:p>
                      <a:pPr marL="0" lvl="0" indent="0" algn="l" rtl="0">
                        <a:spcBef>
                          <a:spcPts val="0"/>
                        </a:spcBef>
                        <a:spcAft>
                          <a:spcPts val="0"/>
                        </a:spcAft>
                        <a:buNone/>
                      </a:pPr>
                      <a:r>
                        <a:rPr lang="en-GB" sz="1200" noProof="0">
                          <a:solidFill>
                            <a:schemeClr val="dk1"/>
                          </a:solidFill>
                          <a:latin typeface="Archivo"/>
                          <a:ea typeface="Archivo"/>
                          <a:cs typeface="Archivo"/>
                          <a:sym typeface="Archivo"/>
                        </a:rPr>
                        <a:t>We liked the sub-sections and headings as well as the interactivity and responsiveness. We also liked the consistent use in the layout and logos. However, we found some problems with accessibility on smaller screens. </a:t>
                      </a:r>
                      <a:endParaRPr lang="en-IE" sz="1200" noProof="0">
                        <a:solidFill>
                          <a:schemeClr val="dk1"/>
                        </a:solidFill>
                        <a:latin typeface="Archivo"/>
                        <a:ea typeface="Archivo"/>
                        <a:cs typeface="Archivo"/>
                        <a:sym typeface="Archivo"/>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GB" sz="1200" noProof="0">
                          <a:solidFill>
                            <a:schemeClr val="dk1"/>
                          </a:solidFill>
                          <a:latin typeface="Archivo"/>
                          <a:ea typeface="Archivo"/>
                          <a:cs typeface="Archivo"/>
                          <a:sym typeface="Archivo"/>
                        </a:rPr>
                        <a:t>Kahoot scored well in almost every aspect of the research, it had consistent layout, navigation, accessibility and aesthetics. The only criticisms we made were that the homepage doesn’t have proper headings, and the website can be overwhelming with bright colours. </a:t>
                      </a:r>
                      <a:endParaRPr lang="en-IE" sz="1200" noProof="0">
                        <a:solidFill>
                          <a:schemeClr val="dk1"/>
                        </a:solidFill>
                        <a:latin typeface="Archivo"/>
                        <a:ea typeface="Archivo"/>
                        <a:cs typeface="Archivo"/>
                        <a:sym typeface="Archiv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GB" sz="1200" b="0" noProof="0">
                          <a:solidFill>
                            <a:schemeClr val="accent2"/>
                          </a:solidFill>
                          <a:latin typeface="Archivo"/>
                          <a:ea typeface="Archivo"/>
                          <a:cs typeface="Archivo"/>
                          <a:sym typeface="Archivo"/>
                        </a:rPr>
                        <a:t>The user interface and interactivity were highly effective and well-executed. However, the accessibility was limited and there was no alt text to the pictures</a:t>
                      </a:r>
                      <a:endParaRPr lang="en-IE" sz="1200" b="0" noProof="0">
                        <a:solidFill>
                          <a:schemeClr val="accent2"/>
                        </a:solidFill>
                        <a:latin typeface="Archivo"/>
                        <a:ea typeface="Archivo"/>
                        <a:cs typeface="Archivo"/>
                        <a:sym typeface="Archiv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pSp>
        <p:nvGrpSpPr>
          <p:cNvPr id="1776" name="Google Shape;1776;p40"/>
          <p:cNvGrpSpPr/>
          <p:nvPr/>
        </p:nvGrpSpPr>
        <p:grpSpPr>
          <a:xfrm>
            <a:off x="3844800" y="4756477"/>
            <a:ext cx="1458875" cy="23926"/>
            <a:chOff x="-2278825" y="1262800"/>
            <a:chExt cx="1458875" cy="45049"/>
          </a:xfrm>
        </p:grpSpPr>
        <p:sp>
          <p:nvSpPr>
            <p:cNvPr id="1777" name="Google Shape;1777;p40"/>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78" name="Google Shape;1778;p40"/>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79" name="Google Shape;1779;p40"/>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sp>
          <p:nvSpPr>
            <p:cNvPr id="1780" name="Google Shape;1780;p40"/>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E" noProof="0"/>
            </a:p>
          </p:txBody>
        </p:sp>
      </p:grpSp>
    </p:spTree>
  </p:cSld>
  <p:clrMapOvr>
    <a:masterClrMapping/>
  </p:clrMapOvr>
</p:sld>
</file>

<file path=ppt/theme/theme1.xml><?xml version="1.0" encoding="utf-8"?>
<a:theme xmlns:a="http://schemas.openxmlformats.org/drawingml/2006/main" name="Website Design Consulting by Slidesgo">
  <a:themeElements>
    <a:clrScheme name="Simple Light">
      <a:dk1>
        <a:srgbClr val="263238"/>
      </a:dk1>
      <a:lt1>
        <a:srgbClr val="F9F7F9"/>
      </a:lt1>
      <a:dk2>
        <a:srgbClr val="DBDBDB"/>
      </a:dk2>
      <a:lt2>
        <a:srgbClr val="B1A0B3"/>
      </a:lt2>
      <a:accent1>
        <a:srgbClr val="8E808F"/>
      </a:accent1>
      <a:accent2>
        <a:srgbClr val="423542"/>
      </a:accent2>
      <a:accent3>
        <a:srgbClr val="455A64"/>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d771323b-a791-478d-9b6d-73d514b85121"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06283214E9BE44C91F937894DD612A6" ma:contentTypeVersion="16" ma:contentTypeDescription="Create a new document." ma:contentTypeScope="" ma:versionID="85b18c0787410360654ea3dbfc140509">
  <xsd:schema xmlns:xsd="http://www.w3.org/2001/XMLSchema" xmlns:xs="http://www.w3.org/2001/XMLSchema" xmlns:p="http://schemas.microsoft.com/office/2006/metadata/properties" xmlns:ns3="d771323b-a791-478d-9b6d-73d514b85121" xmlns:ns4="26d13681-40f3-45ef-a4bd-75e70b9e3c47" targetNamespace="http://schemas.microsoft.com/office/2006/metadata/properties" ma:root="true" ma:fieldsID="6a7abed5e579be71e40996a06787dfe5" ns3:_="" ns4:_="">
    <xsd:import namespace="d771323b-a791-478d-9b6d-73d514b85121"/>
    <xsd:import namespace="26d13681-40f3-45ef-a4bd-75e70b9e3c47"/>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element ref="ns3:MediaServiceSystemTags" minOccurs="0"/>
                <xsd:element ref="ns3:MediaServiceDateTaken" minOccurs="0"/>
                <xsd:element ref="ns3:MediaServiceLocation" minOccurs="0"/>
                <xsd:element ref="ns3:MediaLengthInSecond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71323b-a791-478d-9b6d-73d514b8512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SystemTags" ma:index="19" nillable="true" ma:displayName="MediaServiceSystemTags" ma:hidden="true" ma:internalName="MediaServiceSystemTags" ma:readOnly="true">
      <xsd:simpleType>
        <xsd:restriction base="dms:Note"/>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6d13681-40f3-45ef-a4bd-75e70b9e3c4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12B4CE0-5C6C-449A-A479-431E03577495}">
  <ds:schemaRefs>
    <ds:schemaRef ds:uri="26d13681-40f3-45ef-a4bd-75e70b9e3c47"/>
    <ds:schemaRef ds:uri="d771323b-a791-478d-9b6d-73d514b8512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25D7ED3A-B27F-402A-9A1C-A266836AE07B}">
  <ds:schemaRefs>
    <ds:schemaRef ds:uri="http://schemas.microsoft.com/sharepoint/v3/contenttype/forms"/>
  </ds:schemaRefs>
</ds:datastoreItem>
</file>

<file path=customXml/itemProps3.xml><?xml version="1.0" encoding="utf-8"?>
<ds:datastoreItem xmlns:ds="http://schemas.openxmlformats.org/officeDocument/2006/customXml" ds:itemID="{D80C6E95-FF75-49B2-9F73-CD364D06D385}">
  <ds:schemaRefs>
    <ds:schemaRef ds:uri="26d13681-40f3-45ef-a4bd-75e70b9e3c47"/>
    <ds:schemaRef ds:uri="d771323b-a791-478d-9b6d-73d514b8512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31</Slides>
  <Notes>31</Notes>
  <HiddenSlides>0</HiddenSlide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Website Design Consulting by Slidesgo</vt:lpstr>
      <vt:lpstr>Sage Academy  – How it started</vt:lpstr>
      <vt:lpstr>01</vt:lpstr>
      <vt:lpstr>05</vt:lpstr>
      <vt:lpstr>Introduction &amp; Theme</vt:lpstr>
      <vt:lpstr>Team Members</vt:lpstr>
      <vt:lpstr>Theme</vt:lpstr>
      <vt:lpstr>Research &amp; User Insights</vt:lpstr>
      <vt:lpstr>PowerPoint Presentation</vt:lpstr>
      <vt:lpstr>Website Comparisons</vt:lpstr>
      <vt:lpstr>PowerPoint Presentation</vt:lpstr>
      <vt:lpstr>Environmental Factors</vt:lpstr>
      <vt:lpstr>Goals &amp; Value Proposition</vt:lpstr>
      <vt:lpstr>Project’s Purpose</vt:lpstr>
      <vt:lpstr>Our Goals</vt:lpstr>
      <vt:lpstr>PowerPoint Presentation</vt:lpstr>
      <vt:lpstr>Preliminary Designs &amp; Feedback</vt:lpstr>
      <vt:lpstr>Wireframe</vt:lpstr>
      <vt:lpstr>Mood Board</vt:lpstr>
      <vt:lpstr>User Flow</vt:lpstr>
      <vt:lpstr>Site Map</vt:lpstr>
      <vt:lpstr>Development &amp; Responsiveness</vt:lpstr>
      <vt:lpstr>Responsiveness</vt:lpstr>
      <vt:lpstr>Desktop</vt:lpstr>
      <vt:lpstr>PowerPoint Presentation</vt:lpstr>
      <vt:lpstr>Testing, Optimisation &amp; Deployment</vt:lpstr>
      <vt:lpstr>Testing</vt:lpstr>
      <vt:lpstr>Main Lessons</vt:lpstr>
      <vt:lpstr>Reflections &amp; Future Steps</vt:lpstr>
      <vt:lpstr>Potential Enhancements</vt:lpstr>
      <vt:lpstr>Biggest Takeaways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2</cp:revision>
  <dcterms:modified xsi:type="dcterms:W3CDTF">2025-04-11T10:25:17Z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0x010100306283214E9BE44C91F937894DD612A6</vt:lpwstr>
  </property>
</Properties>
</file>

<file path=docProps/thumbnail.jpeg>
</file>